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5"/>
  </p:notesMasterIdLst>
  <p:handoutMasterIdLst>
    <p:handoutMasterId r:id="rId16"/>
  </p:handoutMasterIdLst>
  <p:sldIdLst>
    <p:sldId id="289" r:id="rId5"/>
    <p:sldId id="288" r:id="rId6"/>
    <p:sldId id="276" r:id="rId7"/>
    <p:sldId id="283" r:id="rId8"/>
    <p:sldId id="261" r:id="rId9"/>
    <p:sldId id="264" r:id="rId10"/>
    <p:sldId id="257" r:id="rId11"/>
    <p:sldId id="265" r:id="rId12"/>
    <p:sldId id="263" r:id="rId13"/>
    <p:sldId id="266" r:id="rId14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25C0D6C-AC0D-419E-860D-565048E41B20}" v="798" dt="2025-09-10T15:08:14.787"/>
  </p1510:revLst>
</p1510:revInfo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58" autoAdjust="0"/>
    <p:restoredTop sz="94694" autoAdjust="0"/>
  </p:normalViewPr>
  <p:slideViewPr>
    <p:cSldViewPr snapToGrid="0">
      <p:cViewPr varScale="1">
        <p:scale>
          <a:sx n="102" d="100"/>
          <a:sy n="102" d="100"/>
        </p:scale>
        <p:origin x="1200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757"/>
    </p:cViewPr>
  </p:sorterViewPr>
  <p:notesViewPr>
    <p:cSldViewPr snapToGrid="0">
      <p:cViewPr>
        <p:scale>
          <a:sx n="80" d="100"/>
          <a:sy n="80" d="100"/>
        </p:scale>
        <p:origin x="4002" y="15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pPr rtl="0"/>
            <a:fld id="{08380416-7C1F-4CBF-B6CC-5B35DDE84F88}" type="datetime1">
              <a:rPr lang="fr-FR" smtClean="0"/>
              <a:t>07/01/2026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fr-FR"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fr-FR" sz="1200"/>
            </a:lvl1pPr>
          </a:lstStyle>
          <a:p>
            <a:fld id="{819DCB4A-28D1-4D31-909C-9D809468E2DB}" type="datetime1">
              <a:rPr lang="fr-FR" smtClean="0"/>
              <a:pPr/>
              <a:t>07/01/2026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fr-FR"/>
            </a:defPPr>
          </a:lstStyle>
          <a:p>
            <a:pPr rtl="0"/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fr-FR"/>
            </a:defPPr>
          </a:lstStyle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fr-FR" sz="1200"/>
            </a:lvl1pPr>
          </a:lstStyle>
          <a:p>
            <a:pPr rtl="0"/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fr-FR" sz="1200"/>
            </a:lvl1pPr>
          </a:lstStyle>
          <a:p>
            <a:pPr rtl="0"/>
            <a:fld id="{CC5DA344-5FA2-43F7-9D95-CA56C82B080A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57629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fr-F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CC5DA344-5FA2-43F7-9D95-CA56C82B080A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5444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CC5DA344-5FA2-43F7-9D95-CA56C82B080A}" type="slidenum">
              <a:rPr lang="fr-FR" smtClean="0"/>
              <a:t>10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99733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CC5DA344-5FA2-43F7-9D95-CA56C82B080A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27634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CC5DA344-5FA2-43F7-9D95-CA56C82B080A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3045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CC5DA344-5FA2-43F7-9D95-CA56C82B080A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5852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CC5DA344-5FA2-43F7-9D95-CA56C82B080A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884402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CC5DA344-5FA2-43F7-9D95-CA56C82B080A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5799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CC5DA344-5FA2-43F7-9D95-CA56C82B080A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44047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CC5DA344-5FA2-43F7-9D95-CA56C82B080A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87698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CC5DA344-5FA2-43F7-9D95-CA56C82B080A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65083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4AAEB19-4B49-2801-9B15-7682CDF04C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FD23C3EC-28B3-4644-8BE5-3288734B46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re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57468" y="486137"/>
            <a:ext cx="5427584" cy="3599727"/>
          </a:xfrm>
        </p:spPr>
        <p:txBody>
          <a:bodyPr rtlCol="0" anchor="b" anchorCtr="0">
            <a:noAutofit/>
          </a:bodyPr>
          <a:lstStyle>
            <a:lvl1pPr algn="l">
              <a:defRPr lang="fr-FR" sz="4400" cap="all" baseline="0">
                <a:solidFill>
                  <a:schemeClr val="accent1"/>
                </a:solidFill>
              </a:defRPr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3" name="Espace réservé d’image 12">
            <a:extLst>
              <a:ext uri="{FF2B5EF4-FFF2-40B4-BE49-F238E27FC236}">
                <a16:creationId xmlns:a16="http://schemas.microsoft.com/office/drawing/2014/main" id="{B64FCBF4-90E6-FFAA-143D-3A01CE52569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624774" y="-6713"/>
            <a:ext cx="6578801" cy="6894576"/>
          </a:xfrm>
          <a:custGeom>
            <a:avLst/>
            <a:gdLst>
              <a:gd name="connsiteX0" fmla="*/ 0 w 6613525"/>
              <a:gd name="connsiteY0" fmla="*/ 0 h 6858000"/>
              <a:gd name="connsiteX1" fmla="*/ 6613525 w 6613525"/>
              <a:gd name="connsiteY1" fmla="*/ 0 h 6858000"/>
              <a:gd name="connsiteX2" fmla="*/ 6613525 w 6613525"/>
              <a:gd name="connsiteY2" fmla="*/ 6858000 h 6858000"/>
              <a:gd name="connsiteX3" fmla="*/ 0 w 6613525"/>
              <a:gd name="connsiteY3" fmla="*/ 6858000 h 6858000"/>
              <a:gd name="connsiteX4" fmla="*/ 0 w 6613525"/>
              <a:gd name="connsiteY4" fmla="*/ 0 h 6858000"/>
              <a:gd name="connsiteX0" fmla="*/ 1875099 w 6613525"/>
              <a:gd name="connsiteY0" fmla="*/ 0 h 6858000"/>
              <a:gd name="connsiteX1" fmla="*/ 6613525 w 6613525"/>
              <a:gd name="connsiteY1" fmla="*/ 0 h 6858000"/>
              <a:gd name="connsiteX2" fmla="*/ 6613525 w 6613525"/>
              <a:gd name="connsiteY2" fmla="*/ 6858000 h 6858000"/>
              <a:gd name="connsiteX3" fmla="*/ 0 w 6613525"/>
              <a:gd name="connsiteY3" fmla="*/ 6858000 h 6858000"/>
              <a:gd name="connsiteX4" fmla="*/ 1875099 w 6613525"/>
              <a:gd name="connsiteY4" fmla="*/ 0 h 6858000"/>
              <a:gd name="connsiteX0" fmla="*/ 1840375 w 6578801"/>
              <a:gd name="connsiteY0" fmla="*/ 0 h 6869575"/>
              <a:gd name="connsiteX1" fmla="*/ 6578801 w 6578801"/>
              <a:gd name="connsiteY1" fmla="*/ 0 h 6869575"/>
              <a:gd name="connsiteX2" fmla="*/ 6578801 w 6578801"/>
              <a:gd name="connsiteY2" fmla="*/ 6858000 h 6869575"/>
              <a:gd name="connsiteX3" fmla="*/ 0 w 6578801"/>
              <a:gd name="connsiteY3" fmla="*/ 6869575 h 6869575"/>
              <a:gd name="connsiteX4" fmla="*/ 1840375 w 6578801"/>
              <a:gd name="connsiteY4" fmla="*/ 0 h 686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8801" h="6869575">
                <a:moveTo>
                  <a:pt x="1840375" y="0"/>
                </a:moveTo>
                <a:lnTo>
                  <a:pt x="6578801" y="0"/>
                </a:lnTo>
                <a:lnTo>
                  <a:pt x="6578801" y="6858000"/>
                </a:lnTo>
                <a:lnTo>
                  <a:pt x="0" y="6869575"/>
                </a:lnTo>
                <a:lnTo>
                  <a:pt x="1840375" y="0"/>
                </a:lnTo>
                <a:close/>
              </a:path>
            </a:pathLst>
          </a:custGeom>
        </p:spPr>
        <p:txBody>
          <a:bodyPr tIns="274320" rIns="274320" rtlCol="0">
            <a:normAutofit/>
          </a:bodyPr>
          <a:lstStyle>
            <a:lvl1pPr marL="0" indent="0" algn="r">
              <a:buNone/>
              <a:defRPr lang="fr-FR" sz="2000"/>
            </a:lvl1pPr>
          </a:lstStyle>
          <a:p>
            <a:pPr rtl="0"/>
            <a:r>
              <a:rPr lang="fr-FR"/>
              <a:t>Cliquez sur l’icône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BC45A11E-9896-BD8B-8CC6-A79C124D8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B386022B-53D6-6CE0-2093-873FC64A5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0BD4BD8F-684C-A145-3376-9E69B0E5BE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802775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6E7C1DA9-2A25-EE21-085B-8857DC1AD7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59925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AF236BB3-E567-A8A9-5EC2-BCEF79CFC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59400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D4A87C9F-C765-C63C-951E-70721DDAC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11575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74425665-0C9C-3899-9DB9-ED05D91E2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6812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330405" cy="1325563"/>
          </a:xfrm>
        </p:spPr>
        <p:txBody>
          <a:bodyPr rtlCol="0" anchor="b" anchorCtr="0">
            <a:noAutofit/>
          </a:bodyPr>
          <a:lstStyle>
            <a:lvl1pPr>
              <a:defRPr lang="fr-FR" sz="36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2137059"/>
            <a:ext cx="2816352" cy="3986246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lang="fr-FR" sz="1800"/>
            </a:lvl1pPr>
            <a:lvl2pPr>
              <a:spcBef>
                <a:spcPts val="1000"/>
              </a:spcBef>
              <a:spcAft>
                <a:spcPts val="500"/>
              </a:spcAft>
              <a:defRPr lang="fr-FR" sz="1600"/>
            </a:lvl2pPr>
            <a:lvl3pPr>
              <a:spcBef>
                <a:spcPts val="1000"/>
              </a:spcBef>
              <a:spcAft>
                <a:spcPts val="500"/>
              </a:spcAft>
              <a:defRPr lang="fr-FR" sz="1400"/>
            </a:lvl3pPr>
            <a:lvl4pPr>
              <a:spcBef>
                <a:spcPts val="1000"/>
              </a:spcBef>
              <a:spcAft>
                <a:spcPts val="500"/>
              </a:spcAft>
              <a:defRPr lang="fr-FR" sz="1200"/>
            </a:lvl4pPr>
            <a:lvl5pPr>
              <a:spcBef>
                <a:spcPts val="1000"/>
              </a:spcBef>
              <a:spcAft>
                <a:spcPts val="500"/>
              </a:spcAft>
              <a:defRPr lang="fr-FR" sz="12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8" name="Espace réservé du tableau 7">
            <a:extLst>
              <a:ext uri="{FF2B5EF4-FFF2-40B4-BE49-F238E27FC236}">
                <a16:creationId xmlns:a16="http://schemas.microsoft.com/office/drawing/2014/main" id="{423FEB60-8FB5-7F10-EDD7-8AB4B3139EF6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4109014" y="2137059"/>
            <a:ext cx="7059592" cy="3986245"/>
          </a:xfrm>
        </p:spPr>
        <p:txBody>
          <a:bodyPr rtlCol="0">
            <a:normAutofit/>
          </a:bodyPr>
          <a:lstStyle>
            <a:lvl1pPr marL="0" indent="0" algn="ctr">
              <a:buNone/>
              <a:defRPr lang="fr-FR" sz="2000" dirty="0"/>
            </a:lvl1pPr>
          </a:lstStyle>
          <a:p>
            <a:pPr rtl="0"/>
            <a:r>
              <a:rPr lang="fr-FR"/>
              <a:t>Cliquez sur l’icône pour ajouter un tableau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6D8061D-18C3-4F4F-85EF-561633F58754}" type="datetimeFigureOut">
              <a:rPr lang="fr-FR" smtClean="0"/>
              <a:t>07/01/2026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CBD12358-51D2-46B3-9BDE-DF29528B94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815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 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949C8ABD-000F-7A94-A7B0-9589F4FEFD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DC3A554-E5A9-B3CB-913D-45DBFBA79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4E3A8DF3-F55A-2494-C55D-8FB94BBC6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802775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779DC86E-6F8A-B036-5CB2-AA8A79837F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59925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9B9E0C03-C633-9356-4E28-678BAB7AE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59400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20C8A4F7-6C4C-719B-298F-3B81223D1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11575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2E7E5D8B-D6BC-19AE-C0C9-249A55617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6812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 anchor="b" anchorCtr="0">
            <a:noAutofit/>
          </a:bodyPr>
          <a:lstStyle>
            <a:lvl1pPr>
              <a:defRPr lang="fr-FR" sz="36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5" name="Espace réservé du contenu 3">
            <a:extLst>
              <a:ext uri="{FF2B5EF4-FFF2-40B4-BE49-F238E27FC236}">
                <a16:creationId xmlns:a16="http://schemas.microsoft.com/office/drawing/2014/main" id="{7A6C5266-7ECA-B150-2C0F-8670F43AC82D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8200" y="1987669"/>
            <a:ext cx="6974711" cy="4297679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lang="fr-FR" sz="1800"/>
            </a:lvl1pPr>
            <a:lvl2pPr>
              <a:spcBef>
                <a:spcPts val="1000"/>
              </a:spcBef>
              <a:spcAft>
                <a:spcPts val="500"/>
              </a:spcAft>
              <a:defRPr lang="fr-FR" sz="1800"/>
            </a:lvl2pPr>
            <a:lvl3pPr>
              <a:spcBef>
                <a:spcPts val="1000"/>
              </a:spcBef>
              <a:spcAft>
                <a:spcPts val="500"/>
              </a:spcAft>
              <a:defRPr lang="fr-FR" sz="1800"/>
            </a:lvl3pPr>
            <a:lvl4pPr>
              <a:spcBef>
                <a:spcPts val="1000"/>
              </a:spcBef>
              <a:spcAft>
                <a:spcPts val="500"/>
              </a:spcAft>
              <a:defRPr lang="fr-FR" sz="1800"/>
            </a:lvl4pPr>
            <a:lvl5pPr>
              <a:spcBef>
                <a:spcPts val="1000"/>
              </a:spcBef>
              <a:spcAft>
                <a:spcPts val="500"/>
              </a:spcAft>
              <a:defRPr lang="fr-FR" sz="18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2DFB03A-367B-9ADA-8071-E22871EC115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7917085" y="1987670"/>
            <a:ext cx="3436716" cy="4297680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lang="fr-FR" sz="1800"/>
            </a:lvl1pPr>
            <a:lvl2pPr>
              <a:spcBef>
                <a:spcPts val="1000"/>
              </a:spcBef>
              <a:spcAft>
                <a:spcPts val="500"/>
              </a:spcAft>
              <a:defRPr lang="fr-FR" sz="1600"/>
            </a:lvl2pPr>
            <a:lvl3pPr>
              <a:spcBef>
                <a:spcPts val="1000"/>
              </a:spcBef>
              <a:spcAft>
                <a:spcPts val="500"/>
              </a:spcAft>
              <a:defRPr lang="fr-FR" sz="1400"/>
            </a:lvl3pPr>
            <a:lvl4pPr>
              <a:spcBef>
                <a:spcPts val="1000"/>
              </a:spcBef>
              <a:spcAft>
                <a:spcPts val="500"/>
              </a:spcAft>
              <a:defRPr lang="fr-FR" sz="1200"/>
            </a:lvl4pPr>
            <a:lvl5pPr>
              <a:spcBef>
                <a:spcPts val="1000"/>
              </a:spcBef>
              <a:spcAft>
                <a:spcPts val="500"/>
              </a:spcAft>
              <a:defRPr lang="fr-FR" sz="12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6D8061D-18C3-4F4F-85EF-561633F58754}" type="datetimeFigureOut">
              <a:rPr lang="fr-FR" smtClean="0"/>
              <a:t>07/01/2026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CBD12358-51D2-46B3-9BDE-DF29528B94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77039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37588714-FE55-FCEF-78C2-2A4D11ECD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BAF6BF02-4CD8-261B-BE58-05677EB947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11575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61AF1F17-7A1F-BCA2-15C0-417928B4E7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802775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FF0ADE0B-D150-E72B-EE9A-E5EFDBC6F0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59925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BBCDD5A-A3C4-DF4F-74AD-CAF0F465B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59400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49430AE4-C878-DFAB-EDA5-36B97176D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11575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F61487B2-0348-2FFC-03FB-6508B6FD36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6812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 anchor="b" anchorCtr="0">
            <a:noAutofit/>
          </a:bodyPr>
          <a:lstStyle>
            <a:lvl1pPr>
              <a:defRPr lang="fr-FR" sz="36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8" name="Espace réservé du tableau 7">
            <a:extLst>
              <a:ext uri="{FF2B5EF4-FFF2-40B4-BE49-F238E27FC236}">
                <a16:creationId xmlns:a16="http://schemas.microsoft.com/office/drawing/2014/main" id="{0CEAFE70-86D3-8690-31CA-F9A1FBA494D0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838199" y="2125262"/>
            <a:ext cx="10515600" cy="3675944"/>
          </a:xfrm>
        </p:spPr>
        <p:txBody>
          <a:bodyPr rtlCol="0">
            <a:normAutofit/>
          </a:bodyPr>
          <a:lstStyle>
            <a:lvl1pPr marL="0" indent="0" algn="ctr">
              <a:buNone/>
              <a:defRPr lang="fr-FR" sz="2000"/>
            </a:lvl1pPr>
          </a:lstStyle>
          <a:p>
            <a:pPr rtl="0"/>
            <a:r>
              <a:rPr lang="fr-FR"/>
              <a:t>Cliquez sur l’icône pour ajouter un tableau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6D8061D-18C3-4F4F-85EF-561633F58754}" type="datetimeFigureOut">
              <a:rPr lang="fr-FR" smtClean="0"/>
              <a:t>07/01/2026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CBD12358-51D2-46B3-9BDE-DF29528B94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260992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 3"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11843C0D-8C0B-0B3C-7014-7B7217C008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F7B715CF-E60F-DDAE-369E-BCC2CE4FF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F2BD8F5F-4228-6BB9-5EA6-553590898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9F721F95-97C0-7151-B9F6-C088CEA1A7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Espace réservé d’image 13">
            <a:extLst>
              <a:ext uri="{FF2B5EF4-FFF2-40B4-BE49-F238E27FC236}">
                <a16:creationId xmlns:a16="http://schemas.microsoft.com/office/drawing/2014/main" id="{978AD50A-9C6A-454B-0CAD-EAB5184401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810" y="0"/>
            <a:ext cx="7816995" cy="6858000"/>
          </a:xfrm>
          <a:custGeom>
            <a:avLst/>
            <a:gdLst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0 w 7813675"/>
              <a:gd name="connsiteY3" fmla="*/ 6903720 h 6903720"/>
              <a:gd name="connsiteX4" fmla="*/ 0 w 7813675"/>
              <a:gd name="connsiteY4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798854 w 7813675"/>
              <a:gd name="connsiteY3" fmla="*/ 686716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7803"/>
              <a:gd name="connsiteX1" fmla="*/ 7813675 w 7813675"/>
              <a:gd name="connsiteY1" fmla="*/ 0 h 6907803"/>
              <a:gd name="connsiteX2" fmla="*/ 7813675 w 7813675"/>
              <a:gd name="connsiteY2" fmla="*/ 6903720 h 6907803"/>
              <a:gd name="connsiteX3" fmla="*/ 809014 w 7813675"/>
              <a:gd name="connsiteY3" fmla="*/ 6907803 h 6907803"/>
              <a:gd name="connsiteX4" fmla="*/ 0 w 7813675"/>
              <a:gd name="connsiteY4" fmla="*/ 6903720 h 6907803"/>
              <a:gd name="connsiteX5" fmla="*/ 0 w 7813675"/>
              <a:gd name="connsiteY5" fmla="*/ 0 h 6907803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8748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8748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809014 w 7813675"/>
              <a:gd name="connsiteY3" fmla="*/ 689891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3720"/>
              <a:gd name="connsiteX1" fmla="*/ 7813675 w 7813675"/>
              <a:gd name="connsiteY1" fmla="*/ 0 h 6903720"/>
              <a:gd name="connsiteX2" fmla="*/ 7813675 w 7813675"/>
              <a:gd name="connsiteY2" fmla="*/ 6903720 h 6903720"/>
              <a:gd name="connsiteX3" fmla="*/ 740434 w 7813675"/>
              <a:gd name="connsiteY3" fmla="*/ 6898913 h 6903720"/>
              <a:gd name="connsiteX4" fmla="*/ 0 w 7813675"/>
              <a:gd name="connsiteY4" fmla="*/ 6903720 h 6903720"/>
              <a:gd name="connsiteX5" fmla="*/ 0 w 7813675"/>
              <a:gd name="connsiteY5" fmla="*/ 0 h 6903720"/>
              <a:gd name="connsiteX0" fmla="*/ 0 w 7813675"/>
              <a:gd name="connsiteY0" fmla="*/ 0 h 6907385"/>
              <a:gd name="connsiteX1" fmla="*/ 7813675 w 7813675"/>
              <a:gd name="connsiteY1" fmla="*/ 0 h 6907385"/>
              <a:gd name="connsiteX2" fmla="*/ 7813675 w 7813675"/>
              <a:gd name="connsiteY2" fmla="*/ 6903720 h 6907385"/>
              <a:gd name="connsiteX3" fmla="*/ 6359380 w 7813675"/>
              <a:gd name="connsiteY3" fmla="*/ 6907385 h 6907385"/>
              <a:gd name="connsiteX4" fmla="*/ 740434 w 7813675"/>
              <a:gd name="connsiteY4" fmla="*/ 6898913 h 6907385"/>
              <a:gd name="connsiteX5" fmla="*/ 0 w 7813675"/>
              <a:gd name="connsiteY5" fmla="*/ 6903720 h 6907385"/>
              <a:gd name="connsiteX6" fmla="*/ 0 w 7813675"/>
              <a:gd name="connsiteY6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3320 w 7816995"/>
              <a:gd name="connsiteY5" fmla="*/ 690372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7816995 w 7816995"/>
              <a:gd name="connsiteY2" fmla="*/ 690372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  <a:gd name="connsiteX0" fmla="*/ 3320 w 7816995"/>
              <a:gd name="connsiteY0" fmla="*/ 0 h 6907385"/>
              <a:gd name="connsiteX1" fmla="*/ 7816995 w 7816995"/>
              <a:gd name="connsiteY1" fmla="*/ 0 h 6907385"/>
              <a:gd name="connsiteX2" fmla="*/ 2899555 w 7816995"/>
              <a:gd name="connsiteY2" fmla="*/ 4648200 h 6907385"/>
              <a:gd name="connsiteX3" fmla="*/ 6362700 w 7816995"/>
              <a:gd name="connsiteY3" fmla="*/ 6907385 h 6907385"/>
              <a:gd name="connsiteX4" fmla="*/ 743754 w 7816995"/>
              <a:gd name="connsiteY4" fmla="*/ 6898913 h 6907385"/>
              <a:gd name="connsiteX5" fmla="*/ 2876060 w 7816995"/>
              <a:gd name="connsiteY5" fmla="*/ 4644390 h 6907385"/>
              <a:gd name="connsiteX6" fmla="*/ 0 w 7816995"/>
              <a:gd name="connsiteY6" fmla="*/ 2510645 h 6907385"/>
              <a:gd name="connsiteX7" fmla="*/ 3320 w 7816995"/>
              <a:gd name="connsiteY7" fmla="*/ 0 h 6907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16995" h="6907385">
                <a:moveTo>
                  <a:pt x="3320" y="0"/>
                </a:moveTo>
                <a:lnTo>
                  <a:pt x="7816995" y="0"/>
                </a:lnTo>
                <a:lnTo>
                  <a:pt x="2899555" y="4648200"/>
                </a:lnTo>
                <a:lnTo>
                  <a:pt x="6362700" y="6907385"/>
                </a:lnTo>
                <a:lnTo>
                  <a:pt x="743754" y="6898913"/>
                </a:lnTo>
                <a:lnTo>
                  <a:pt x="2876060" y="4644390"/>
                </a:lnTo>
                <a:cubicBezTo>
                  <a:pt x="1610033" y="3689302"/>
                  <a:pt x="1117437" y="3324763"/>
                  <a:pt x="0" y="2510645"/>
                </a:cubicBezTo>
                <a:cubicBezTo>
                  <a:pt x="1107" y="1673763"/>
                  <a:pt x="2213" y="836882"/>
                  <a:pt x="3320" y="0"/>
                </a:cubicBezTo>
                <a:close/>
              </a:path>
            </a:pathLst>
          </a:custGeom>
          <a:solidFill>
            <a:schemeClr val="tx2"/>
          </a:solidFill>
          <a:ln w="22225">
            <a:noFill/>
          </a:ln>
        </p:spPr>
        <p:txBody>
          <a:bodyPr lIns="274320" tIns="274320" rtlCol="0">
            <a:normAutofit/>
          </a:bodyPr>
          <a:lstStyle>
            <a:lvl1pPr marL="0" indent="0">
              <a:buNone/>
              <a:defRPr lang="fr-FR" sz="2000"/>
            </a:lvl1pPr>
          </a:lstStyle>
          <a:p>
            <a:pPr rtl="0"/>
            <a:r>
              <a:rPr lang="fr-FR"/>
              <a:t>Cliquez sur l’icône pour ajouter une image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992" y="731562"/>
            <a:ext cx="4902843" cy="3526778"/>
          </a:xfrm>
          <a:noFill/>
        </p:spPr>
        <p:txBody>
          <a:bodyPr rtlCol="0" anchor="b">
            <a:noAutofit/>
          </a:bodyPr>
          <a:lstStyle>
            <a:defPPr>
              <a:defRPr lang="fr-FR"/>
            </a:defPPr>
          </a:lstStyle>
          <a:p>
            <a:pPr rtl="0"/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080992" y="4373217"/>
            <a:ext cx="4902843" cy="1753221"/>
          </a:xfrm>
        </p:spPr>
        <p:txBody>
          <a:bodyPr rtlCol="0" anchor="t" anchorCtr="0">
            <a:normAutofit/>
          </a:bodyPr>
          <a:lstStyle>
            <a:lvl1pPr marL="0" indent="0">
              <a:spcBef>
                <a:spcPts val="1000"/>
              </a:spcBef>
              <a:buNone/>
              <a:defRPr lang="fr-FR" sz="1800">
                <a:solidFill>
                  <a:schemeClr val="tx1"/>
                </a:solidFill>
              </a:defRPr>
            </a:lvl1pPr>
            <a:lvl2pPr>
              <a:spcBef>
                <a:spcPts val="1000"/>
              </a:spcBef>
              <a:defRPr lang="fr-FR" sz="1600">
                <a:solidFill>
                  <a:schemeClr val="tx1"/>
                </a:solidFill>
              </a:defRPr>
            </a:lvl2pPr>
            <a:lvl3pPr>
              <a:spcBef>
                <a:spcPts val="1000"/>
              </a:spcBef>
              <a:defRPr lang="fr-FR" sz="1400">
                <a:solidFill>
                  <a:schemeClr val="tx1"/>
                </a:solidFill>
              </a:defRPr>
            </a:lvl3pPr>
            <a:lvl4pPr>
              <a:spcBef>
                <a:spcPts val="1000"/>
              </a:spcBef>
              <a:defRPr lang="fr-FR" sz="1200">
                <a:solidFill>
                  <a:schemeClr val="tx1"/>
                </a:solidFill>
              </a:defRPr>
            </a:lvl4pPr>
            <a:lvl5pPr>
              <a:spcBef>
                <a:spcPts val="1000"/>
              </a:spcBef>
              <a:defRPr lang="fr-FR" sz="1200">
                <a:solidFill>
                  <a:schemeClr val="tx1"/>
                </a:solidFill>
              </a:defRPr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162967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e libre 6">
            <a:extLst>
              <a:ext uri="{FF2B5EF4-FFF2-40B4-BE49-F238E27FC236}">
                <a16:creationId xmlns:a16="http://schemas.microsoft.com/office/drawing/2014/main" id="{E1BBEEFE-AE8A-8083-54B6-DBE9BC0E9F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42863" y="0"/>
            <a:ext cx="4658392" cy="6858000"/>
          </a:xfrm>
          <a:custGeom>
            <a:avLst/>
            <a:gdLst>
              <a:gd name="connsiteX0" fmla="*/ 0 w 4658392"/>
              <a:gd name="connsiteY0" fmla="*/ 0 h 6858000"/>
              <a:gd name="connsiteX1" fmla="*/ 4658392 w 4658392"/>
              <a:gd name="connsiteY1" fmla="*/ 0 h 6858000"/>
              <a:gd name="connsiteX2" fmla="*/ 2820797 w 4658392"/>
              <a:gd name="connsiteY2" fmla="*/ 6858000 h 6858000"/>
              <a:gd name="connsiteX3" fmla="*/ 0 w 4658392"/>
              <a:gd name="connsiteY3" fmla="*/ 6858000 h 6858000"/>
              <a:gd name="connsiteX4" fmla="*/ 0 w 4658392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58392" h="6858000">
                <a:moveTo>
                  <a:pt x="0" y="0"/>
                </a:moveTo>
                <a:lnTo>
                  <a:pt x="4658392" y="0"/>
                </a:lnTo>
                <a:lnTo>
                  <a:pt x="2820797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/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E64FF31D-04D7-B1F4-53B1-AA4170602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D9F040EF-92FF-AEA1-BBA6-A4B739E11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ECA59A84-C321-FDF9-555F-1FB322EBBC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09286"/>
            <a:ext cx="3200400" cy="5617193"/>
          </a:xfrm>
        </p:spPr>
        <p:txBody>
          <a:bodyPr rtlCol="0">
            <a:noAutofit/>
          </a:bodyPr>
          <a:lstStyle>
            <a:defPPr>
              <a:defRPr lang="fr-FR"/>
            </a:def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772710C-A212-1B12-06CD-FA2A14F89D6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023412" y="509286"/>
            <a:ext cx="4328932" cy="5617194"/>
          </a:xfrm>
        </p:spPr>
        <p:txBody>
          <a:bodyPr rtlCol="0" anchor="ctr" anchorCtr="0">
            <a:normAutofit/>
          </a:bodyPr>
          <a:lstStyle>
            <a:lvl1pPr marL="0" indent="0">
              <a:lnSpc>
                <a:spcPct val="150000"/>
              </a:lnSpc>
              <a:spcBef>
                <a:spcPts val="1000"/>
              </a:spcBef>
              <a:buNone/>
              <a:defRPr lang="fr-FR" sz="1800"/>
            </a:lvl1pPr>
            <a:lvl2pPr marL="457200" indent="0">
              <a:lnSpc>
                <a:spcPct val="150000"/>
              </a:lnSpc>
              <a:spcBef>
                <a:spcPts val="1000"/>
              </a:spcBef>
              <a:buNone/>
              <a:defRPr lang="fr-FR" sz="1600"/>
            </a:lvl2pPr>
            <a:lvl3pPr marL="914400" indent="0">
              <a:lnSpc>
                <a:spcPct val="150000"/>
              </a:lnSpc>
              <a:spcBef>
                <a:spcPts val="1000"/>
              </a:spcBef>
              <a:buNone/>
              <a:defRPr lang="fr-FR" sz="1400"/>
            </a:lvl3pPr>
            <a:lvl4pPr marL="1371600" indent="0">
              <a:lnSpc>
                <a:spcPct val="150000"/>
              </a:lnSpc>
              <a:spcBef>
                <a:spcPts val="1000"/>
              </a:spcBef>
              <a:buNone/>
              <a:defRPr lang="fr-FR" sz="1200"/>
            </a:lvl4pPr>
            <a:lvl5pPr marL="1828800" indent="0">
              <a:lnSpc>
                <a:spcPct val="150000"/>
              </a:lnSpc>
              <a:spcBef>
                <a:spcPts val="1000"/>
              </a:spcBef>
              <a:buNone/>
              <a:defRPr lang="fr-FR" sz="12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4" name="Espace réservé d’image 13">
            <a:extLst>
              <a:ext uri="{FF2B5EF4-FFF2-40B4-BE49-F238E27FC236}">
                <a16:creationId xmlns:a16="http://schemas.microsoft.com/office/drawing/2014/main" id="{760CD5A6-A0E4-A658-65B1-0D6C0533166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48813" y="-22860"/>
            <a:ext cx="2651760" cy="6903720"/>
          </a:xfrm>
        </p:spPr>
        <p:txBody>
          <a:bodyPr lIns="182880" tIns="274320" rIns="182880" rtlCol="0">
            <a:normAutofit/>
          </a:bodyPr>
          <a:lstStyle>
            <a:lvl1pPr marL="0" indent="0" algn="ctr">
              <a:buNone/>
              <a:defRPr lang="fr-FR" sz="2000"/>
            </a:lvl1pPr>
          </a:lstStyle>
          <a:p>
            <a:pPr rtl="0"/>
            <a:r>
              <a:rPr lang="fr-FR"/>
              <a:t>Cliquez sur l’icône pour ajouter une image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C56EB0F-63C8-5F75-A333-3413A9DC6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6D8061D-18C3-4F4F-85EF-561633F58754}" type="datetimeFigureOut">
              <a:rPr lang="fr-FR" smtClean="0"/>
              <a:t>07/01/2026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D4DE333-25B4-E092-1CC4-C3D20BA2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F1AF200-E81F-A326-0EDB-4B93C71D9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CBD12358-51D2-46B3-9BDE-DF29528B94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143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Connecteur droit 1">
            <a:extLst>
              <a:ext uri="{FF2B5EF4-FFF2-40B4-BE49-F238E27FC236}">
                <a16:creationId xmlns:a16="http://schemas.microsoft.com/office/drawing/2014/main" id="{C6EC6AF9-CC07-5258-9160-8C6391530C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cteur droit 2">
            <a:extLst>
              <a:ext uri="{FF2B5EF4-FFF2-40B4-BE49-F238E27FC236}">
                <a16:creationId xmlns:a16="http://schemas.microsoft.com/office/drawing/2014/main" id="{5BC6DCCE-3025-75FB-9405-8D51DCD63D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516CCC3-736F-49AC-F079-9A090DAA8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3BF578A-ADDB-6713-E5AD-0FF27EDC2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re 1">
            <a:extLst>
              <a:ext uri="{FF2B5EF4-FFF2-40B4-BE49-F238E27FC236}">
                <a16:creationId xmlns:a16="http://schemas.microsoft.com/office/drawing/2014/main" id="{076C4EAC-BBDE-1963-BD72-3BD2A47DC59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743671"/>
            <a:ext cx="9144000" cy="3361254"/>
          </a:xfrm>
        </p:spPr>
        <p:txBody>
          <a:bodyPr rtlCol="0" anchor="b">
            <a:noAutofit/>
          </a:bodyPr>
          <a:lstStyle>
            <a:lvl1pPr algn="ctr">
              <a:defRPr lang="fr-FR" sz="44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8" name="Espace réservé d’image 7">
            <a:extLst>
              <a:ext uri="{FF2B5EF4-FFF2-40B4-BE49-F238E27FC236}">
                <a16:creationId xmlns:a16="http://schemas.microsoft.com/office/drawing/2014/main" id="{E592AF4F-2F83-7005-B3AC-6FCC7FB1914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7620" y="4766434"/>
            <a:ext cx="12207240" cy="2121408"/>
          </a:xfrm>
        </p:spPr>
        <p:txBody>
          <a:bodyPr rtlCol="0">
            <a:noAutofit/>
          </a:bodyPr>
          <a:lstStyle>
            <a:lvl1pPr marL="0" indent="0" algn="ctr">
              <a:buNone/>
              <a:defRPr lang="fr-FR" sz="2000"/>
            </a:lvl1pPr>
          </a:lstStyle>
          <a:p>
            <a:pPr rtl="0"/>
            <a:r>
              <a:rPr lang="fr-FR"/>
              <a:t>Cliquez sur l’icône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3298420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sous-titre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83CF0EA4-D201-44E7-3558-D05CB4233E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7A643EA3-ACAA-539C-A041-266A895A2B1C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1681E18B-2347-8DB6-2A7F-3EAC100A41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5072" y="528320"/>
            <a:ext cx="5028566" cy="3354992"/>
          </a:xfrm>
        </p:spPr>
        <p:txBody>
          <a:bodyPr rtlCol="0" anchor="b">
            <a:noAutofit/>
          </a:bodyPr>
          <a:lstStyle>
            <a:lvl1pPr algn="l">
              <a:defRPr lang="fr-FR" sz="4400"/>
            </a:lvl1pPr>
          </a:lstStyle>
          <a:p>
            <a:pPr rtl="0"/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15072" y="4027992"/>
            <a:ext cx="5028565" cy="1894972"/>
          </a:xfrm>
        </p:spPr>
        <p:txBody>
          <a:bodyPr rtlCol="0">
            <a:noAutofit/>
          </a:bodyPr>
          <a:lstStyle>
            <a:lvl1pPr marL="0" indent="0" algn="l">
              <a:buNone/>
              <a:defRPr lang="fr-FR" sz="1800" b="1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lang="fr-FR" sz="2000"/>
            </a:lvl2pPr>
            <a:lvl3pPr marL="914400" indent="0" algn="ctr">
              <a:buNone/>
              <a:defRPr lang="fr-FR" sz="1800"/>
            </a:lvl3pPr>
            <a:lvl4pPr marL="1371600" indent="0" algn="ctr">
              <a:buNone/>
              <a:defRPr lang="fr-FR" sz="1600"/>
            </a:lvl4pPr>
            <a:lvl5pPr marL="1828800" indent="0" algn="ctr">
              <a:buNone/>
              <a:defRPr lang="fr-FR" sz="1600"/>
            </a:lvl5pPr>
            <a:lvl6pPr marL="2286000" indent="0" algn="ctr">
              <a:buNone/>
              <a:defRPr lang="fr-FR" sz="1600"/>
            </a:lvl6pPr>
            <a:lvl7pPr marL="2743200" indent="0" algn="ctr">
              <a:buNone/>
              <a:defRPr lang="fr-FR" sz="1600"/>
            </a:lvl7pPr>
            <a:lvl8pPr marL="3200400" indent="0" algn="ctr">
              <a:buNone/>
              <a:defRPr lang="fr-FR" sz="1600"/>
            </a:lvl8pPr>
            <a:lvl9pPr marL="3657600" indent="0" algn="ctr">
              <a:buNone/>
              <a:defRPr lang="fr-FR" sz="1600"/>
            </a:lvl9pPr>
          </a:lstStyle>
          <a:p>
            <a:pPr rtl="0"/>
            <a:r>
              <a:rPr lang="fr-FR"/>
              <a:t>Cliquez pour ajouter un sous-titre</a:t>
            </a:r>
          </a:p>
        </p:txBody>
      </p:sp>
      <p:sp>
        <p:nvSpPr>
          <p:cNvPr id="7" name="Espace réservé d’image 7">
            <a:extLst>
              <a:ext uri="{FF2B5EF4-FFF2-40B4-BE49-F238E27FC236}">
                <a16:creationId xmlns:a16="http://schemas.microsoft.com/office/drawing/2014/main" id="{AA872EE9-FDFB-95A7-3547-DCAA0B51FE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57326" y="-11576"/>
            <a:ext cx="4946249" cy="6903720"/>
          </a:xfrm>
          <a:custGeom>
            <a:avLst/>
            <a:gdLst>
              <a:gd name="connsiteX0" fmla="*/ 0 w 4977139"/>
              <a:gd name="connsiteY0" fmla="*/ 0 h 6858000"/>
              <a:gd name="connsiteX1" fmla="*/ 4977139 w 4977139"/>
              <a:gd name="connsiteY1" fmla="*/ 0 h 6858000"/>
              <a:gd name="connsiteX2" fmla="*/ 4977139 w 4977139"/>
              <a:gd name="connsiteY2" fmla="*/ 6858000 h 6858000"/>
              <a:gd name="connsiteX3" fmla="*/ 0 w 4977139"/>
              <a:gd name="connsiteY3" fmla="*/ 6858000 h 6858000"/>
              <a:gd name="connsiteX4" fmla="*/ 0 w 4977139"/>
              <a:gd name="connsiteY4" fmla="*/ 0 h 6858000"/>
              <a:gd name="connsiteX0" fmla="*/ 0 w 4977139"/>
              <a:gd name="connsiteY0" fmla="*/ 0 h 6892724"/>
              <a:gd name="connsiteX1" fmla="*/ 4977139 w 4977139"/>
              <a:gd name="connsiteY1" fmla="*/ 0 h 6892724"/>
              <a:gd name="connsiteX2" fmla="*/ 4977139 w 4977139"/>
              <a:gd name="connsiteY2" fmla="*/ 6858000 h 6892724"/>
              <a:gd name="connsiteX3" fmla="*/ 1863524 w 4977139"/>
              <a:gd name="connsiteY3" fmla="*/ 6892724 h 6892724"/>
              <a:gd name="connsiteX4" fmla="*/ 0 w 4977139"/>
              <a:gd name="connsiteY4" fmla="*/ 0 h 6892724"/>
              <a:gd name="connsiteX0" fmla="*/ 0 w 4977139"/>
              <a:gd name="connsiteY0" fmla="*/ 0 h 6892724"/>
              <a:gd name="connsiteX1" fmla="*/ 4977139 w 4977139"/>
              <a:gd name="connsiteY1" fmla="*/ 0 h 6892724"/>
              <a:gd name="connsiteX2" fmla="*/ 4977139 w 4977139"/>
              <a:gd name="connsiteY2" fmla="*/ 6892724 h 6892724"/>
              <a:gd name="connsiteX3" fmla="*/ 1863524 w 4977139"/>
              <a:gd name="connsiteY3" fmla="*/ 6892724 h 6892724"/>
              <a:gd name="connsiteX4" fmla="*/ 0 w 4977139"/>
              <a:gd name="connsiteY4" fmla="*/ 0 h 689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7139" h="6892724">
                <a:moveTo>
                  <a:pt x="0" y="0"/>
                </a:moveTo>
                <a:lnTo>
                  <a:pt x="4977139" y="0"/>
                </a:lnTo>
                <a:lnTo>
                  <a:pt x="4977139" y="6892724"/>
                </a:lnTo>
                <a:lnTo>
                  <a:pt x="1863524" y="6892724"/>
                </a:lnTo>
                <a:lnTo>
                  <a:pt x="0" y="0"/>
                </a:lnTo>
                <a:close/>
              </a:path>
            </a:pathLst>
          </a:custGeom>
        </p:spPr>
        <p:txBody>
          <a:bodyPr tIns="274320" rIns="274320" rtlCol="0">
            <a:normAutofit/>
          </a:bodyPr>
          <a:lstStyle>
            <a:lvl1pPr marL="0" indent="0" algn="r">
              <a:buNone/>
              <a:defRPr lang="fr-FR" sz="2000"/>
            </a:lvl1pPr>
          </a:lstStyle>
          <a:p>
            <a:pPr rtl="0"/>
            <a:r>
              <a:rPr lang="fr-FR"/>
              <a:t>Cliquez sur l’icône pour ajouter une image</a:t>
            </a:r>
          </a:p>
        </p:txBody>
      </p:sp>
    </p:spTree>
    <p:extLst>
      <p:ext uri="{BB962C8B-B14F-4D97-AF65-F5344CB8AC3E}">
        <p14:creationId xmlns:p14="http://schemas.microsoft.com/office/powerpoint/2010/main" val="19241863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66CBD635-4863-B127-5668-D2C7DA8CDE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A1629720-DD91-8012-686D-AABA439870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0911820" y="0"/>
            <a:ext cx="913577" cy="68580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F657BD59-35CC-9BB3-8621-6FA3356F81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970117" y="185195"/>
            <a:ext cx="6930838" cy="1505493"/>
          </a:xfrm>
        </p:spPr>
        <p:txBody>
          <a:bodyPr rtlCol="0" anchor="b" anchorCtr="0">
            <a:noAutofit/>
          </a:bodyPr>
          <a:lstStyle>
            <a:lvl1pPr>
              <a:defRPr lang="fr-FR" sz="36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2" name="Espace réservé d’image 11">
            <a:extLst>
              <a:ext uri="{FF2B5EF4-FFF2-40B4-BE49-F238E27FC236}">
                <a16:creationId xmlns:a16="http://schemas.microsoft.com/office/drawing/2014/main" id="{1FB27827-7491-B1C2-D9C5-975A9FF66EC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18788" y="-22860"/>
            <a:ext cx="3291840" cy="6903720"/>
          </a:xfrm>
        </p:spPr>
        <p:txBody>
          <a:bodyPr lIns="182880" tIns="274320" rIns="182880" rtlCol="0">
            <a:normAutofit/>
          </a:bodyPr>
          <a:lstStyle>
            <a:lvl1pPr marL="0" indent="0" algn="ctr">
              <a:buNone/>
              <a:defRPr lang="fr-FR" sz="2000"/>
            </a:lvl1pPr>
          </a:lstStyle>
          <a:p>
            <a:pPr rtl="0"/>
            <a:r>
              <a:rPr lang="fr-FR"/>
              <a:t>Cliquez sur l’icône pour ajouter une image</a:t>
            </a:r>
          </a:p>
        </p:txBody>
      </p:sp>
      <p:sp>
        <p:nvSpPr>
          <p:cNvPr id="11" name="Espace réservé du contenu 3">
            <a:extLst>
              <a:ext uri="{FF2B5EF4-FFF2-40B4-BE49-F238E27FC236}">
                <a16:creationId xmlns:a16="http://schemas.microsoft.com/office/drawing/2014/main" id="{7D4D4555-A25D-09B6-36AF-5977189F2DD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70116" y="2022395"/>
            <a:ext cx="6941703" cy="4297680"/>
          </a:xfrm>
        </p:spPr>
        <p:txBody>
          <a:bodyPr rtlCol="0">
            <a:normAutofit/>
          </a:bodyPr>
          <a:lstStyle>
            <a:lvl1pPr marL="228600" indent="-228600">
              <a:spcBef>
                <a:spcPts val="1000"/>
              </a:spcBef>
              <a:spcAft>
                <a:spcPts val="1500"/>
              </a:spcAft>
              <a:buFont typeface="Arial" panose="020B0604020202020204" pitchFamily="34" charset="0"/>
              <a:buChar char="•"/>
              <a:defRPr lang="fr-FR" sz="1800"/>
            </a:lvl1pPr>
            <a:lvl2pPr>
              <a:spcBef>
                <a:spcPts val="1000"/>
              </a:spcBef>
              <a:spcAft>
                <a:spcPts val="1500"/>
              </a:spcAft>
              <a:defRPr lang="fr-FR" sz="1800"/>
            </a:lvl2pPr>
            <a:lvl3pPr>
              <a:spcBef>
                <a:spcPts val="1000"/>
              </a:spcBef>
              <a:spcAft>
                <a:spcPts val="1500"/>
              </a:spcAft>
              <a:defRPr lang="fr-FR" sz="1800"/>
            </a:lvl3pPr>
            <a:lvl4pPr>
              <a:spcBef>
                <a:spcPts val="1000"/>
              </a:spcBef>
              <a:spcAft>
                <a:spcPts val="1500"/>
              </a:spcAft>
              <a:defRPr lang="fr-FR" sz="1800"/>
            </a:lvl4pPr>
            <a:lvl5pPr>
              <a:spcBef>
                <a:spcPts val="1000"/>
              </a:spcBef>
              <a:spcAft>
                <a:spcPts val="1500"/>
              </a:spcAft>
              <a:defRPr lang="fr-FR" sz="18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</p:spTree>
    <p:extLst>
      <p:ext uri="{BB962C8B-B14F-4D97-AF65-F5344CB8AC3E}">
        <p14:creationId xmlns:p14="http://schemas.microsoft.com/office/powerpoint/2010/main" val="2587894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+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e libre 10">
            <a:extLst>
              <a:ext uri="{FF2B5EF4-FFF2-40B4-BE49-F238E27FC236}">
                <a16:creationId xmlns:a16="http://schemas.microsoft.com/office/drawing/2014/main" id="{C4293765-78A6-5206-26C2-E8817B283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7470792" cy="6858000"/>
          </a:xfrm>
          <a:custGeom>
            <a:avLst/>
            <a:gdLst>
              <a:gd name="connsiteX0" fmla="*/ 0 w 7470792"/>
              <a:gd name="connsiteY0" fmla="*/ 0 h 6858000"/>
              <a:gd name="connsiteX1" fmla="*/ 7470792 w 7470792"/>
              <a:gd name="connsiteY1" fmla="*/ 0 h 6858000"/>
              <a:gd name="connsiteX2" fmla="*/ 5633197 w 7470792"/>
              <a:gd name="connsiteY2" fmla="*/ 6858000 h 6858000"/>
              <a:gd name="connsiteX3" fmla="*/ 0 w 747079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70792" h="6858000">
                <a:moveTo>
                  <a:pt x="0" y="0"/>
                </a:moveTo>
                <a:lnTo>
                  <a:pt x="7470792" y="0"/>
                </a:lnTo>
                <a:lnTo>
                  <a:pt x="563319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fr-FR"/>
            </a:defPPr>
          </a:lstStyle>
          <a:p>
            <a:pPr algn="ctr" rtl="0"/>
            <a:endParaRPr lang="fr-FR">
              <a:ln>
                <a:noFill/>
              </a:ln>
            </a:endParaRPr>
          </a:p>
        </p:txBody>
      </p: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BB4E351F-7451-86A3-5271-0D00B9EFA6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CA860223-A40E-30ED-6832-0825A930B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00B6907E-F17B-783E-D454-DFC62D0977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6B12211-7E94-9534-6F2D-2AFD2EBE36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36580245-E985-EC3F-9385-D0F517F0C1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B75A82A3-E3DF-978F-4BD7-10E0F1075B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9EDC40AE-D1CB-7535-22E2-E6D910FB82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32772C41-A024-2F33-1F04-21E003FA729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685800"/>
            <a:ext cx="9144000" cy="3136738"/>
          </a:xfrm>
        </p:spPr>
        <p:txBody>
          <a:bodyPr rtlCol="0" anchor="b">
            <a:noAutofit/>
          </a:bodyPr>
          <a:lstStyle>
            <a:lvl1pPr algn="ctr">
              <a:defRPr lang="fr-FR" sz="44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73BC2DF-9C2A-052C-AD2C-0A8ABAA5037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978800"/>
            <a:ext cx="9144000" cy="1965960"/>
          </a:xfrm>
        </p:spPr>
        <p:txBody>
          <a:bodyPr rtlCol="0">
            <a:noAutofit/>
          </a:bodyPr>
          <a:lstStyle>
            <a:lvl1pPr marL="0" indent="0" algn="ctr">
              <a:buNone/>
              <a:defRPr lang="fr-FR" sz="1800" b="1" cap="all" baseline="0">
                <a:solidFill>
                  <a:schemeClr val="accent2"/>
                </a:solidFill>
              </a:defRPr>
            </a:lvl1pPr>
            <a:lvl2pPr marL="457200" indent="0" algn="ctr">
              <a:buNone/>
              <a:defRPr lang="fr-FR" sz="2000"/>
            </a:lvl2pPr>
            <a:lvl3pPr marL="914400" indent="0" algn="ctr">
              <a:buNone/>
              <a:defRPr lang="fr-FR" sz="1800"/>
            </a:lvl3pPr>
            <a:lvl4pPr marL="1371600" indent="0" algn="ctr">
              <a:buNone/>
              <a:defRPr lang="fr-FR" sz="1600"/>
            </a:lvl4pPr>
            <a:lvl5pPr marL="1828800" indent="0" algn="ctr">
              <a:buNone/>
              <a:defRPr lang="fr-FR" sz="1600"/>
            </a:lvl5pPr>
            <a:lvl6pPr marL="2286000" indent="0" algn="ctr">
              <a:buNone/>
              <a:defRPr lang="fr-FR" sz="1600"/>
            </a:lvl6pPr>
            <a:lvl7pPr marL="2743200" indent="0" algn="ctr">
              <a:buNone/>
              <a:defRPr lang="fr-FR" sz="1600"/>
            </a:lvl7pPr>
            <a:lvl8pPr marL="3200400" indent="0" algn="ctr">
              <a:buNone/>
              <a:defRPr lang="fr-FR" sz="1600"/>
            </a:lvl8pPr>
            <a:lvl9pPr marL="3657600" indent="0" algn="ctr">
              <a:buNone/>
              <a:defRPr lang="fr-FR" sz="1600"/>
            </a:lvl9pPr>
          </a:lstStyle>
          <a:p>
            <a:pPr rtl="0"/>
            <a:r>
              <a:rPr lang="fr-FR"/>
              <a:t>Cliquez pour ajouter un sous-titre</a:t>
            </a:r>
          </a:p>
        </p:txBody>
      </p:sp>
    </p:spTree>
    <p:extLst>
      <p:ext uri="{BB962C8B-B14F-4D97-AF65-F5344CB8AC3E}">
        <p14:creationId xmlns:p14="http://schemas.microsoft.com/office/powerpoint/2010/main" val="1563727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 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59E49FCE-658C-FF5A-6405-3D10F1AC1B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F903C516-D418-5E3E-1E4E-1DF846433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D7BF5B15-0E8A-A82C-6E9C-FCF3FBAAD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354B33CA-9490-C8E1-FE4F-06367AF292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5586824F-3198-FE44-5A4A-70312048D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5058CD71-6E97-B6A9-11B6-867ED408DE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1E9FDAA6-BDE8-D6C3-17CD-F87BFB54F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 anchor="b" anchorCtr="0">
            <a:noAutofit/>
          </a:bodyPr>
          <a:lstStyle>
            <a:lvl1pPr>
              <a:defRPr lang="fr-FR" sz="36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42A0738D-E9A9-14B7-4739-62E402B0C2D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834961" y="2032663"/>
            <a:ext cx="4463005" cy="4067492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lang="fr-FR" sz="1800"/>
            </a:lvl1pPr>
            <a:lvl2pPr marL="0">
              <a:spcBef>
                <a:spcPts val="1000"/>
              </a:spcBef>
              <a:spcAft>
                <a:spcPts val="500"/>
              </a:spcAft>
              <a:defRPr lang="fr-FR" sz="1800"/>
            </a:lvl2pPr>
            <a:lvl3pPr marL="457200">
              <a:spcBef>
                <a:spcPts val="1000"/>
              </a:spcBef>
              <a:spcAft>
                <a:spcPts val="500"/>
              </a:spcAft>
              <a:defRPr lang="fr-FR" sz="1800"/>
            </a:lvl3pPr>
            <a:lvl4pPr marL="685800">
              <a:spcBef>
                <a:spcPts val="1000"/>
              </a:spcBef>
              <a:spcAft>
                <a:spcPts val="500"/>
              </a:spcAft>
              <a:defRPr lang="fr-FR" sz="1800"/>
            </a:lvl4pPr>
            <a:lvl5pPr marL="914400">
              <a:spcBef>
                <a:spcPts val="1000"/>
              </a:spcBef>
              <a:spcAft>
                <a:spcPts val="500"/>
              </a:spcAft>
              <a:defRPr lang="fr-FR" sz="18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5" name="Espace réservé du contenu 3">
            <a:extLst>
              <a:ext uri="{FF2B5EF4-FFF2-40B4-BE49-F238E27FC236}">
                <a16:creationId xmlns:a16="http://schemas.microsoft.com/office/drawing/2014/main" id="{A766D4CB-8BCE-C6EE-EF57-A8A819EBD366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6141720" y="2032663"/>
            <a:ext cx="5212080" cy="4067492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lang="fr-FR" sz="1800"/>
            </a:lvl1pPr>
            <a:lvl2pPr marL="0">
              <a:spcBef>
                <a:spcPts val="1000"/>
              </a:spcBef>
              <a:spcAft>
                <a:spcPts val="500"/>
              </a:spcAft>
              <a:defRPr lang="fr-FR" sz="1800"/>
            </a:lvl2pPr>
            <a:lvl3pPr marL="457200">
              <a:spcBef>
                <a:spcPts val="1000"/>
              </a:spcBef>
              <a:spcAft>
                <a:spcPts val="500"/>
              </a:spcAft>
              <a:defRPr lang="fr-FR" sz="1800"/>
            </a:lvl3pPr>
            <a:lvl4pPr marL="685800">
              <a:spcBef>
                <a:spcPts val="1000"/>
              </a:spcBef>
              <a:spcAft>
                <a:spcPts val="500"/>
              </a:spcAft>
              <a:defRPr lang="fr-FR" sz="1800"/>
            </a:lvl4pPr>
            <a:lvl5pPr marL="914400">
              <a:spcBef>
                <a:spcPts val="1000"/>
              </a:spcBef>
              <a:spcAft>
                <a:spcPts val="500"/>
              </a:spcAft>
              <a:defRPr lang="fr-FR" sz="18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6D8061D-18C3-4F4F-85EF-561633F58754}" type="datetimeFigureOut">
              <a:rPr lang="fr-FR" smtClean="0"/>
              <a:t>07/01/2026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CBD12358-51D2-46B3-9BDE-DF29528B94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5290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 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FDD9208B-0FD2-A7E3-5202-0F18392AE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004010E2-9C6F-C582-1E3A-F5D43D0FFB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B3D2B8AF-94DE-C211-EAE7-0971C111B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A247A2AC-F284-077E-9A14-EB7D1DE627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8462964" y="5848350"/>
            <a:ext cx="3729036" cy="100965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cteur droit 11">
            <a:extLst>
              <a:ext uri="{FF2B5EF4-FFF2-40B4-BE49-F238E27FC236}">
                <a16:creationId xmlns:a16="http://schemas.microsoft.com/office/drawing/2014/main" id="{A0E91F1F-5151-2442-2B89-CE0AB11785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11543158" y="1647825"/>
            <a:ext cx="648842" cy="52101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3FBD82AC-3C5B-819E-E0FF-157D74B840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781554" y="0"/>
            <a:ext cx="1410446" cy="425834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7F299648-2E6E-FA0D-85E4-8884BE34A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6529388" y="-4763"/>
            <a:ext cx="5662612" cy="9319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 anchor="b" anchorCtr="0">
            <a:noAutofit/>
          </a:bodyPr>
          <a:lstStyle>
            <a:lvl1pPr>
              <a:defRPr lang="fr-FR" sz="3600"/>
            </a:lvl1pPr>
          </a:lstStyle>
          <a:p>
            <a:pPr rtl="0"/>
            <a:r>
              <a:rPr lang="fr-FR"/>
              <a:t>Cliquez pour ajouter un titre</a:t>
            </a:r>
          </a:p>
        </p:txBody>
      </p:sp>
      <p:sp>
        <p:nvSpPr>
          <p:cNvPr id="17" name="Espace réservé du contenu 3">
            <a:extLst>
              <a:ext uri="{FF2B5EF4-FFF2-40B4-BE49-F238E27FC236}">
                <a16:creationId xmlns:a16="http://schemas.microsoft.com/office/drawing/2014/main" id="{07BD0263-5D42-E696-F170-1F9CF5FF2A74}"/>
              </a:ext>
            </a:extLst>
          </p:cNvPr>
          <p:cNvSpPr>
            <a:spLocks noGrp="1"/>
          </p:cNvSpPr>
          <p:nvPr>
            <p:ph sz="half" idx="15" hasCustomPrompt="1"/>
          </p:nvPr>
        </p:nvSpPr>
        <p:spPr>
          <a:xfrm>
            <a:off x="838199" y="2078963"/>
            <a:ext cx="3435628" cy="4067492"/>
          </a:xfrm>
        </p:spPr>
        <p:txBody>
          <a:bodyPr rtlCol="0">
            <a:normAutofit/>
          </a:bodyPr>
          <a:lstStyle>
            <a:lvl1pPr marL="457200" indent="-457200">
              <a:spcBef>
                <a:spcPts val="1000"/>
              </a:spcBef>
              <a:spcAft>
                <a:spcPts val="500"/>
              </a:spcAft>
              <a:buFont typeface="+mj-lt"/>
              <a:buAutoNum type="arabicPeriod"/>
              <a:defRPr lang="fr-FR" sz="1800"/>
            </a:lvl1pPr>
            <a:lvl2pPr marL="914400" indent="-457200">
              <a:spcBef>
                <a:spcPts val="1000"/>
              </a:spcBef>
              <a:spcAft>
                <a:spcPts val="500"/>
              </a:spcAft>
              <a:buFont typeface="+mj-lt"/>
              <a:buAutoNum type="alphaLcPeriod"/>
              <a:defRPr lang="fr-FR" sz="1800"/>
            </a:lvl2pPr>
            <a:lvl3pPr marL="1371600" indent="-457200">
              <a:spcBef>
                <a:spcPts val="1000"/>
              </a:spcBef>
              <a:spcAft>
                <a:spcPts val="500"/>
              </a:spcAft>
              <a:buFont typeface="+mj-lt"/>
              <a:buAutoNum type="arabicParenR"/>
              <a:defRPr lang="fr-FR" sz="1800"/>
            </a:lvl3pPr>
            <a:lvl4pPr marL="1828800" indent="-457200">
              <a:spcBef>
                <a:spcPts val="1000"/>
              </a:spcBef>
              <a:spcAft>
                <a:spcPts val="500"/>
              </a:spcAft>
              <a:buFont typeface="+mj-lt"/>
              <a:buAutoNum type="alphaLcParenR"/>
              <a:defRPr lang="fr-FR" sz="1800"/>
            </a:lvl4pPr>
            <a:lvl5pPr marL="2228850" indent="-457200">
              <a:spcBef>
                <a:spcPts val="1000"/>
              </a:spcBef>
              <a:spcAft>
                <a:spcPts val="500"/>
              </a:spcAft>
              <a:buFont typeface="+mj-lt"/>
              <a:buAutoNum type="romanLcPeriod"/>
              <a:defRPr lang="fr-FR" sz="18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16" name="Espace réservé du contenu 3">
            <a:extLst>
              <a:ext uri="{FF2B5EF4-FFF2-40B4-BE49-F238E27FC236}">
                <a16:creationId xmlns:a16="http://schemas.microsoft.com/office/drawing/2014/main" id="{1BEE7174-135F-6F9F-11B9-3C3F2F9CDEAA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4965539" y="2087315"/>
            <a:ext cx="6007261" cy="4067492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0"/>
              </a:spcAft>
              <a:buNone/>
              <a:defRPr lang="fr-FR" sz="1800"/>
            </a:lvl1pPr>
            <a:lvl2pPr marL="0">
              <a:spcBef>
                <a:spcPts val="1000"/>
              </a:spcBef>
              <a:spcAft>
                <a:spcPts val="500"/>
              </a:spcAft>
              <a:defRPr lang="fr-FR" sz="1800"/>
            </a:lvl2pPr>
            <a:lvl3pPr marL="457200">
              <a:spcBef>
                <a:spcPts val="1000"/>
              </a:spcBef>
              <a:spcAft>
                <a:spcPts val="500"/>
              </a:spcAft>
              <a:defRPr lang="fr-FR" sz="1800"/>
            </a:lvl3pPr>
            <a:lvl4pPr marL="685800">
              <a:spcBef>
                <a:spcPts val="1000"/>
              </a:spcBef>
              <a:spcAft>
                <a:spcPts val="500"/>
              </a:spcAft>
              <a:defRPr lang="fr-FR" sz="1800"/>
            </a:lvl4pPr>
            <a:lvl5pPr marL="914400">
              <a:spcBef>
                <a:spcPts val="1000"/>
              </a:spcBef>
              <a:spcAft>
                <a:spcPts val="500"/>
              </a:spcAft>
              <a:defRPr lang="fr-FR" sz="18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6D8061D-18C3-4F4F-85EF-561633F58754}" type="datetimeFigureOut">
              <a:rPr lang="fr-FR" smtClean="0"/>
              <a:t>07/01/2026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CBD12358-51D2-46B3-9BDE-DF29528B94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7852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 + imag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Connecteur droit 3">
            <a:extLst>
              <a:ext uri="{FF2B5EF4-FFF2-40B4-BE49-F238E27FC236}">
                <a16:creationId xmlns:a16="http://schemas.microsoft.com/office/drawing/2014/main" id="{700B3A65-BB60-F2B4-4CF4-19A7C53F18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3119718" cy="685800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3F1DB8D5-B954-BFC9-C8D8-F0491CCBE2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0"/>
            <a:ext cx="903768" cy="6543675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5507D69F-27D7-2C68-A17D-3F1399C8B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-42863" y="5791200"/>
            <a:ext cx="6286501" cy="1066801"/>
          </a:xfrm>
          <a:prstGeom prst="line">
            <a:avLst/>
          </a:prstGeom>
          <a:ln w="12700">
            <a:solidFill>
              <a:schemeClr val="accent3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0C40C44A-93E6-6C58-5E88-AFDC594EC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6645965" cy="1325563"/>
          </a:xfrm>
        </p:spPr>
        <p:txBody>
          <a:bodyPr rtlCol="0" anchor="b" anchorCtr="0">
            <a:noAutofit/>
          </a:bodyPr>
          <a:lstStyle>
            <a:lvl1pPr>
              <a:defRPr lang="fr-FR" sz="3600"/>
            </a:lvl1pPr>
          </a:lstStyle>
          <a:p>
            <a:pPr rtl="0"/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C813049-5F46-053E-6279-8183259649A6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1" y="2055813"/>
            <a:ext cx="5781261" cy="4067492"/>
          </a:xfrm>
        </p:spPr>
        <p:txBody>
          <a:bodyPr rtlCol="0">
            <a:normAutofit/>
          </a:bodyPr>
          <a:lstStyle>
            <a:lvl1pPr marL="0" indent="0">
              <a:spcBef>
                <a:spcPts val="1000"/>
              </a:spcBef>
              <a:spcAft>
                <a:spcPts val="500"/>
              </a:spcAft>
              <a:buNone/>
              <a:defRPr lang="fr-FR" sz="1800"/>
            </a:lvl1pPr>
            <a:lvl2pPr>
              <a:spcBef>
                <a:spcPts val="1000"/>
              </a:spcBef>
              <a:spcAft>
                <a:spcPts val="500"/>
              </a:spcAft>
              <a:defRPr lang="fr-FR" sz="1600"/>
            </a:lvl2pPr>
            <a:lvl3pPr>
              <a:spcBef>
                <a:spcPts val="1000"/>
              </a:spcBef>
              <a:spcAft>
                <a:spcPts val="500"/>
              </a:spcAft>
              <a:defRPr lang="fr-FR" sz="1400"/>
            </a:lvl3pPr>
            <a:lvl4pPr>
              <a:spcBef>
                <a:spcPts val="1000"/>
              </a:spcBef>
              <a:spcAft>
                <a:spcPts val="500"/>
              </a:spcAft>
              <a:defRPr lang="fr-FR" sz="1200"/>
            </a:lvl4pPr>
            <a:lvl5pPr>
              <a:spcBef>
                <a:spcPts val="1000"/>
              </a:spcBef>
              <a:spcAft>
                <a:spcPts val="500"/>
              </a:spcAft>
              <a:defRPr lang="fr-FR" sz="1200"/>
            </a:lvl5pPr>
          </a:lstStyle>
          <a:p>
            <a:pPr lvl="0" rtl="0"/>
            <a:r>
              <a:rPr lang="fr-FR"/>
              <a:t>Cliquer pour ajouter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8" name="Espace réservé d’image 7">
            <a:extLst>
              <a:ext uri="{FF2B5EF4-FFF2-40B4-BE49-F238E27FC236}">
                <a16:creationId xmlns:a16="http://schemas.microsoft.com/office/drawing/2014/main" id="{BC013AD6-0EF3-2B25-DDBD-2DF706123AE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66991" y="-22860"/>
            <a:ext cx="4625008" cy="6903720"/>
          </a:xfrm>
        </p:spPr>
        <p:txBody>
          <a:bodyPr tIns="274320" rtlCol="0">
            <a:normAutofit/>
          </a:bodyPr>
          <a:lstStyle>
            <a:lvl1pPr marL="0" indent="0" algn="ctr">
              <a:buNone/>
              <a:defRPr lang="fr-FR" sz="2000"/>
            </a:lvl1pPr>
          </a:lstStyle>
          <a:p>
            <a:pPr rtl="0"/>
            <a:r>
              <a:rPr lang="fr-FR"/>
              <a:t>Cliquez sur l’icône pour ajouter une image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6CFCEB5-4092-FD13-478E-51CD74FDB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D6D8061D-18C3-4F4F-85EF-561633F58754}" type="datetimeFigureOut">
              <a:rPr lang="fr-FR" smtClean="0"/>
              <a:t>07/01/2026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D077A4D-E7C0-912D-293F-D93F0CB5C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A6AA9E1-334B-5F8F-8A92-67DD095F7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rtl="0"/>
            <a:fld id="{CBD12358-51D2-46B3-9BDE-DF29528B94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54381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FD97564-C310-6E8C-8689-CE18881B4A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FAD99FA-26D9-873B-BE7F-26FEC5C23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fr-FR"/>
            </a:defPPr>
          </a:lstStyle>
          <a:p>
            <a:pPr lvl="0" rtl="0"/>
            <a:r>
              <a:rPr lang="fr-FR"/>
              <a:t>Modifiez les styles du texte</a:t>
            </a:r>
          </a:p>
          <a:p>
            <a:pPr lvl="1" rtl="0"/>
            <a:r>
              <a:rPr lang="fr-FR"/>
              <a:t>Deuxième niveau</a:t>
            </a:r>
          </a:p>
          <a:p>
            <a:pPr lvl="2" rtl="0"/>
            <a:r>
              <a:rPr lang="fr-FR"/>
              <a:t>Troisième niveau</a:t>
            </a:r>
          </a:p>
          <a:p>
            <a:pPr lvl="3" rtl="0"/>
            <a:r>
              <a:rPr lang="fr-FR"/>
              <a:t>Quatrième niveau</a:t>
            </a:r>
          </a:p>
          <a:p>
            <a:pPr lvl="4" rtl="0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319819E-0266-97DD-DFD1-BAAA06AE32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fr-FR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D6D8061D-18C3-4F4F-85EF-561633F58754}" type="datetimeFigureOut">
              <a:rPr lang="fr-FR" smtClean="0"/>
              <a:t>07/01/2026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FD19C9-01CE-9E2A-CDA5-C15940F055F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fr-FR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1801085-7B28-048D-E3D3-9C3614268D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fr-FR"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rtl="0"/>
            <a:fld id="{CBD12358-51D2-46B3-9BDE-DF29528B945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65934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60" r:id="rId2"/>
    <p:sldLayoutId id="2147483658" r:id="rId3"/>
    <p:sldLayoutId id="2147483659" r:id="rId4"/>
    <p:sldLayoutId id="2147483650" r:id="rId5"/>
    <p:sldLayoutId id="2147483649" r:id="rId6"/>
    <p:sldLayoutId id="2147483662" r:id="rId7"/>
    <p:sldLayoutId id="2147483663" r:id="rId8"/>
    <p:sldLayoutId id="2147483652" r:id="rId9"/>
    <p:sldLayoutId id="2147483666" r:id="rId10"/>
    <p:sldLayoutId id="2147483664" r:id="rId11"/>
    <p:sldLayoutId id="2147483665" r:id="rId12"/>
    <p:sldLayoutId id="2147483661" r:id="rId13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fr-FR" sz="4000" i="1" kern="1200" cap="all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fr-FR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lang="fr-FR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re 8">
            <a:extLst>
              <a:ext uri="{FF2B5EF4-FFF2-40B4-BE49-F238E27FC236}">
                <a16:creationId xmlns:a16="http://schemas.microsoft.com/office/drawing/2014/main" id="{6FEC93CF-2672-7D78-F278-58C5E012E0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>
            <a:defPPr>
              <a:defRPr lang="fr-FR"/>
            </a:defPPr>
          </a:lstStyle>
          <a:p>
            <a:pPr algn="ctr"/>
            <a:r>
              <a:rPr lang="fr-FR" dirty="0"/>
              <a:t>PRÉSENTATION de stage </a:t>
            </a:r>
          </a:p>
        </p:txBody>
      </p:sp>
      <p:pic>
        <p:nvPicPr>
          <p:cNvPr id="4" name="Espace réservé pour une image  3" descr="Une image contenant intérieur, ordinateur portable, ordinateur, fournitures de bureau&#10;&#10;Le contenu généré par l’IA peut être incorrect.">
            <a:extLst>
              <a:ext uri="{FF2B5EF4-FFF2-40B4-BE49-F238E27FC236}">
                <a16:creationId xmlns:a16="http://schemas.microsoft.com/office/drawing/2014/main" id="{AFC1B9B8-342B-BD01-BE5B-C8D483B54C0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18202" r="18202"/>
          <a:stretch/>
        </p:blipFill>
        <p:spPr>
          <a:custGeom>
            <a:avLst/>
            <a:gdLst>
              <a:gd name="connsiteX0" fmla="*/ 0 w 6613525"/>
              <a:gd name="connsiteY0" fmla="*/ 0 h 6858000"/>
              <a:gd name="connsiteX1" fmla="*/ 6613525 w 6613525"/>
              <a:gd name="connsiteY1" fmla="*/ 0 h 6858000"/>
              <a:gd name="connsiteX2" fmla="*/ 6613525 w 6613525"/>
              <a:gd name="connsiteY2" fmla="*/ 6858000 h 6858000"/>
              <a:gd name="connsiteX3" fmla="*/ 0 w 6613525"/>
              <a:gd name="connsiteY3" fmla="*/ 6858000 h 6858000"/>
              <a:gd name="connsiteX4" fmla="*/ 0 w 6613525"/>
              <a:gd name="connsiteY4" fmla="*/ 0 h 6858000"/>
              <a:gd name="connsiteX0" fmla="*/ 1875099 w 6613525"/>
              <a:gd name="connsiteY0" fmla="*/ 0 h 6858000"/>
              <a:gd name="connsiteX1" fmla="*/ 6613525 w 6613525"/>
              <a:gd name="connsiteY1" fmla="*/ 0 h 6858000"/>
              <a:gd name="connsiteX2" fmla="*/ 6613525 w 6613525"/>
              <a:gd name="connsiteY2" fmla="*/ 6858000 h 6858000"/>
              <a:gd name="connsiteX3" fmla="*/ 0 w 6613525"/>
              <a:gd name="connsiteY3" fmla="*/ 6858000 h 6858000"/>
              <a:gd name="connsiteX4" fmla="*/ 1875099 w 6613525"/>
              <a:gd name="connsiteY4" fmla="*/ 0 h 6858000"/>
              <a:gd name="connsiteX0" fmla="*/ 1840375 w 6578801"/>
              <a:gd name="connsiteY0" fmla="*/ 0 h 6869575"/>
              <a:gd name="connsiteX1" fmla="*/ 6578801 w 6578801"/>
              <a:gd name="connsiteY1" fmla="*/ 0 h 6869575"/>
              <a:gd name="connsiteX2" fmla="*/ 6578801 w 6578801"/>
              <a:gd name="connsiteY2" fmla="*/ 6858000 h 6869575"/>
              <a:gd name="connsiteX3" fmla="*/ 0 w 6578801"/>
              <a:gd name="connsiteY3" fmla="*/ 6869575 h 6869575"/>
              <a:gd name="connsiteX4" fmla="*/ 1840375 w 6578801"/>
              <a:gd name="connsiteY4" fmla="*/ 0 h 6869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78801" h="6869575">
                <a:moveTo>
                  <a:pt x="1840375" y="0"/>
                </a:moveTo>
                <a:lnTo>
                  <a:pt x="6578801" y="0"/>
                </a:lnTo>
                <a:lnTo>
                  <a:pt x="6578801" y="6858000"/>
                </a:lnTo>
                <a:lnTo>
                  <a:pt x="0" y="6869575"/>
                </a:lnTo>
                <a:lnTo>
                  <a:pt x="1840375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789943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D030A76-B788-B363-104E-266B7C7F7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27235"/>
          </a:xfrm>
          <a:noFill/>
        </p:spPr>
        <p:txBody>
          <a:bodyPr rtlCol="0"/>
          <a:lstStyle>
            <a:defPPr>
              <a:defRPr lang="fr-FR"/>
            </a:defPPr>
          </a:lstStyle>
          <a:p>
            <a:pPr algn="ctr" rtl="0"/>
            <a:r>
              <a:rPr lang="fr-FR"/>
              <a:t>Competences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5948542-FCE1-3AE6-C6C9-17975609DF7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38200" y="1987669"/>
            <a:ext cx="10523752" cy="4297679"/>
          </a:xfrm>
          <a:noFill/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</a:lstStyle>
          <a:p>
            <a:pPr marL="285750" indent="-285750" algn="ctr">
              <a:buFont typeface="Calibri" panose="020B0604020202020204" pitchFamily="34" charset="0"/>
              <a:buChar char="-"/>
            </a:pPr>
            <a:r>
              <a:rPr lang="fr-FR"/>
              <a:t>Docker </a:t>
            </a:r>
          </a:p>
          <a:p>
            <a:pPr marL="285750" indent="-285750" algn="ctr">
              <a:buFont typeface="Calibri" panose="020B0604020202020204" pitchFamily="34" charset="0"/>
              <a:buChar char="-"/>
            </a:pPr>
            <a:r>
              <a:rPr lang="fr-FR"/>
              <a:t>Ruby</a:t>
            </a:r>
          </a:p>
          <a:p>
            <a:pPr marL="285750" indent="-285750" algn="ctr">
              <a:buFont typeface="Calibri" panose="020B0604020202020204" pitchFamily="34" charset="0"/>
              <a:buChar char="-"/>
            </a:pPr>
            <a:r>
              <a:rPr lang="fr-FR"/>
              <a:t>Ruby on rails</a:t>
            </a:r>
          </a:p>
          <a:p>
            <a:pPr marL="285750" indent="-285750" algn="ctr">
              <a:buFont typeface="Calibri" panose="020B0604020202020204" pitchFamily="34" charset="0"/>
              <a:buChar char="-"/>
            </a:pPr>
            <a:r>
              <a:rPr lang="fr-FR"/>
              <a:t>Relationnels clients</a:t>
            </a:r>
          </a:p>
          <a:p>
            <a:pPr marL="285750" indent="-285750" algn="ctr">
              <a:buFont typeface="Calibri" panose="020B0604020202020204" pitchFamily="34" charset="0"/>
              <a:buChar char="-"/>
            </a:pPr>
            <a:r>
              <a:rPr lang="fr-FR"/>
              <a:t>Excel</a:t>
            </a:r>
            <a:endParaRPr lang="fr-FR" dirty="0"/>
          </a:p>
          <a:p>
            <a:pPr marL="285750" indent="-285750" algn="ctr">
              <a:buFont typeface="Calibri" panose="020B0604020202020204" pitchFamily="34" charset="0"/>
              <a:buChar char="-"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37779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C2181D-911C-1343-7267-E35AC86CC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847" y="509286"/>
            <a:ext cx="3422715" cy="5617193"/>
          </a:xfrm>
          <a:noFill/>
        </p:spPr>
        <p:txBody>
          <a:bodyPr rtlCol="0">
            <a:noAutofit/>
          </a:bodyPr>
          <a:lstStyle>
            <a:defPPr>
              <a:defRPr lang="fr-FR"/>
            </a:defPPr>
          </a:lstStyle>
          <a:p>
            <a:pPr rtl="0"/>
            <a:r>
              <a:rPr lang="fr-FR" sz="3600" dirty="0"/>
              <a:t>PROGRAMME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BEA8735-F1DC-1DE6-0A38-429B2F660F8A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 rtlCol="0" anchor="ctr">
            <a:normAutofit/>
          </a:bodyPr>
          <a:lstStyle>
            <a:defPPr>
              <a:defRPr lang="fr-FR"/>
            </a:defPPr>
          </a:lstStyle>
          <a:p>
            <a:pPr rtl="0"/>
            <a:r>
              <a:rPr lang="fr-FR" dirty="0"/>
              <a:t>Introduction</a:t>
            </a:r>
          </a:p>
          <a:p>
            <a:r>
              <a:rPr lang="fr-FR" dirty="0"/>
              <a:t>Contexte du stage</a:t>
            </a:r>
          </a:p>
          <a:p>
            <a:r>
              <a:rPr lang="fr-FR" dirty="0"/>
              <a:t>Mission </a:t>
            </a:r>
          </a:p>
          <a:p>
            <a:r>
              <a:rPr lang="fr-FR" dirty="0"/>
              <a:t>Difficulté </a:t>
            </a:r>
          </a:p>
          <a:p>
            <a:r>
              <a:rPr lang="fr-FR" dirty="0"/>
              <a:t>Compétences</a:t>
            </a:r>
          </a:p>
        </p:txBody>
      </p:sp>
      <p:pic>
        <p:nvPicPr>
          <p:cNvPr id="6" name="Espace réservé pour une image  5" descr="Une image contenant capture d’écran, dessin humoristique, graphisme, conception&#10;&#10;Le contenu généré par l’IA peut être incorrect.">
            <a:extLst>
              <a:ext uri="{FF2B5EF4-FFF2-40B4-BE49-F238E27FC236}">
                <a16:creationId xmlns:a16="http://schemas.microsoft.com/office/drawing/2014/main" id="{C809FE0D-2DCF-C7E1-4C02-8A876DC2974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40693" t="265" r="39224" b="254"/>
          <a:stretch>
            <a:fillRect/>
          </a:stretch>
        </p:blipFill>
        <p:spPr>
          <a:xfrm>
            <a:off x="9728107" y="-4572"/>
            <a:ext cx="2464740" cy="686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351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A0034E89-1952-5288-08A0-70A4A73BE3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43671"/>
            <a:ext cx="9144000" cy="1332990"/>
          </a:xfrm>
          <a:noFill/>
        </p:spPr>
        <p:txBody>
          <a:bodyPr rtlCol="0" anchor="b"/>
          <a:lstStyle>
            <a:defPPr>
              <a:defRPr lang="fr-FR"/>
            </a:defPPr>
          </a:lstStyle>
          <a:p>
            <a:r>
              <a:rPr lang="fr-FR" dirty="0" err="1"/>
              <a:t>Nitram</a:t>
            </a:r>
            <a:br>
              <a:rPr lang="fr-FR" dirty="0"/>
            </a:br>
            <a:r>
              <a:rPr lang="fr-FR" dirty="0"/>
              <a:t>Software</a:t>
            </a:r>
          </a:p>
        </p:txBody>
      </p:sp>
      <p:pic>
        <p:nvPicPr>
          <p:cNvPr id="5" name="Espace réservé pour une image  4" descr="Une image contenant Graphique, graphisme, Polic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B706A468-60E3-1783-3894-B8668D6F788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6960" b="36960"/>
          <a:stretch/>
        </p:blipFill>
        <p:spPr>
          <a:xfrm>
            <a:off x="3585" y="4150111"/>
            <a:ext cx="12184830" cy="249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0880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4ABE40-AA00-F366-A36A-B3F1AADBF0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5072" y="528320"/>
            <a:ext cx="5028566" cy="3354992"/>
          </a:xfrm>
          <a:noFill/>
        </p:spPr>
        <p:txBody>
          <a:bodyPr rtlCol="0">
            <a:noAutofit/>
          </a:bodyPr>
          <a:lstStyle>
            <a:defPPr>
              <a:defRPr lang="fr-FR"/>
            </a:defPPr>
          </a:lstStyle>
          <a:p>
            <a:pPr algn="ctr" rtl="0"/>
            <a:r>
              <a:rPr lang="fr-FR" dirty="0"/>
              <a:t>Contexte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2446868-83F0-CEEF-5E60-6D55C93B52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5072" y="4027992"/>
            <a:ext cx="5028565" cy="1894972"/>
          </a:xfrm>
          <a:noFill/>
        </p:spPr>
        <p:txBody>
          <a:bodyPr rtlCol="0" anchor="t"/>
          <a:lstStyle>
            <a:defPPr>
              <a:defRPr lang="fr-FR"/>
            </a:defPPr>
          </a:lstStyle>
          <a:p>
            <a:r>
              <a:rPr lang="fr-FR" sz="1200" b="0" dirty="0">
                <a:ea typeface="+mn-lt"/>
                <a:cs typeface="+mn-lt"/>
              </a:rPr>
              <a:t>domaine d'activité: Conception, développement, maintenance logiciel.</a:t>
            </a:r>
          </a:p>
          <a:p>
            <a:r>
              <a:rPr lang="fr-FR" sz="1200" b="0" dirty="0">
                <a:ea typeface="+mn-lt"/>
                <a:cs typeface="+mn-lt"/>
              </a:rPr>
              <a:t>Localité:(26200) Montélimar</a:t>
            </a:r>
          </a:p>
        </p:txBody>
      </p:sp>
      <p:pic>
        <p:nvPicPr>
          <p:cNvPr id="6" name="Espace réservé pour une image  5" descr="Une image contenant personne, intérieur, ordinateur, ordinateur portable&#10;&#10;Le contenu généré par l’IA peut être incorrect.">
            <a:extLst>
              <a:ext uri="{FF2B5EF4-FFF2-40B4-BE49-F238E27FC236}">
                <a16:creationId xmlns:a16="http://schemas.microsoft.com/office/drawing/2014/main" id="{F146969D-BE72-C5DD-7126-7F9BDB5214F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6131" r="26131"/>
          <a:stretch/>
        </p:blipFill>
        <p:spPr>
          <a:custGeom>
            <a:avLst/>
            <a:gdLst>
              <a:gd name="connsiteX0" fmla="*/ 0 w 4977139"/>
              <a:gd name="connsiteY0" fmla="*/ 0 h 6858000"/>
              <a:gd name="connsiteX1" fmla="*/ 4977139 w 4977139"/>
              <a:gd name="connsiteY1" fmla="*/ 0 h 6858000"/>
              <a:gd name="connsiteX2" fmla="*/ 4977139 w 4977139"/>
              <a:gd name="connsiteY2" fmla="*/ 6858000 h 6858000"/>
              <a:gd name="connsiteX3" fmla="*/ 0 w 4977139"/>
              <a:gd name="connsiteY3" fmla="*/ 6858000 h 6858000"/>
              <a:gd name="connsiteX4" fmla="*/ 0 w 4977139"/>
              <a:gd name="connsiteY4" fmla="*/ 0 h 6858000"/>
              <a:gd name="connsiteX0" fmla="*/ 0 w 4977139"/>
              <a:gd name="connsiteY0" fmla="*/ 0 h 6892724"/>
              <a:gd name="connsiteX1" fmla="*/ 4977139 w 4977139"/>
              <a:gd name="connsiteY1" fmla="*/ 0 h 6892724"/>
              <a:gd name="connsiteX2" fmla="*/ 4977139 w 4977139"/>
              <a:gd name="connsiteY2" fmla="*/ 6858000 h 6892724"/>
              <a:gd name="connsiteX3" fmla="*/ 1863524 w 4977139"/>
              <a:gd name="connsiteY3" fmla="*/ 6892724 h 6892724"/>
              <a:gd name="connsiteX4" fmla="*/ 0 w 4977139"/>
              <a:gd name="connsiteY4" fmla="*/ 0 h 6892724"/>
              <a:gd name="connsiteX0" fmla="*/ 0 w 4977139"/>
              <a:gd name="connsiteY0" fmla="*/ 0 h 6892724"/>
              <a:gd name="connsiteX1" fmla="*/ 4977139 w 4977139"/>
              <a:gd name="connsiteY1" fmla="*/ 0 h 6892724"/>
              <a:gd name="connsiteX2" fmla="*/ 4977139 w 4977139"/>
              <a:gd name="connsiteY2" fmla="*/ 6892724 h 6892724"/>
              <a:gd name="connsiteX3" fmla="*/ 1863524 w 4977139"/>
              <a:gd name="connsiteY3" fmla="*/ 6892724 h 6892724"/>
              <a:gd name="connsiteX4" fmla="*/ 0 w 4977139"/>
              <a:gd name="connsiteY4" fmla="*/ 0 h 689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7139" h="6892724">
                <a:moveTo>
                  <a:pt x="0" y="0"/>
                </a:moveTo>
                <a:lnTo>
                  <a:pt x="4977139" y="0"/>
                </a:lnTo>
                <a:lnTo>
                  <a:pt x="4977139" y="6892724"/>
                </a:lnTo>
                <a:lnTo>
                  <a:pt x="1863524" y="6892724"/>
                </a:lnTo>
                <a:lnTo>
                  <a:pt x="0" y="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242039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635F5E3-2B1C-7C0A-8581-67A9052D13A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defPPr>
              <a:defRPr lang="fr-FR"/>
            </a:defPPr>
          </a:lstStyle>
          <a:p>
            <a:pPr rtl="0"/>
            <a:r>
              <a:rPr lang="fr-FR" dirty="0"/>
              <a:t>Mission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6A33159-D030-2F82-A142-F759407283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noFill/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</a:lstStyle>
          <a:p>
            <a:r>
              <a:rPr lang="fr-FR" dirty="0"/>
              <a:t>docker</a:t>
            </a:r>
          </a:p>
          <a:p>
            <a:r>
              <a:rPr lang="fr-FR" dirty="0"/>
              <a:t>Ruby, Ruby on rails</a:t>
            </a:r>
          </a:p>
          <a:p>
            <a:r>
              <a:rPr lang="fr-FR" dirty="0" err="1"/>
              <a:t>Wrapper</a:t>
            </a:r>
            <a:r>
              <a:rPr lang="fr-FR" dirty="0"/>
              <a:t> Http</a:t>
            </a:r>
          </a:p>
          <a:p>
            <a:r>
              <a:rPr lang="fr-FR" dirty="0"/>
              <a:t>Refonte de logiciel de facturation.</a:t>
            </a:r>
          </a:p>
          <a:p>
            <a:r>
              <a:rPr lang="fr-FR" dirty="0"/>
              <a:t>Visio </a:t>
            </a:r>
            <a:r>
              <a:rPr lang="fr-FR" dirty="0" err="1"/>
              <a:t>conférance</a:t>
            </a:r>
            <a:r>
              <a:rPr lang="fr-FR" dirty="0"/>
              <a:t> </a:t>
            </a:r>
          </a:p>
          <a:p>
            <a:r>
              <a:rPr lang="fr-FR" dirty="0"/>
              <a:t>Bots d'exchange.</a:t>
            </a:r>
          </a:p>
          <a:p>
            <a:endParaRPr lang="fr-FR" dirty="0"/>
          </a:p>
          <a:p>
            <a:endParaRPr lang="fr-FR" dirty="0"/>
          </a:p>
        </p:txBody>
      </p:sp>
      <p:pic>
        <p:nvPicPr>
          <p:cNvPr id="6" name="Espace réservé pour une image  5" descr="Une image contenant conception, croquis, illustration&#10;&#10;Le contenu généré par l’IA peut être incorrect.">
            <a:extLst>
              <a:ext uri="{FF2B5EF4-FFF2-40B4-BE49-F238E27FC236}">
                <a16:creationId xmlns:a16="http://schemas.microsoft.com/office/drawing/2014/main" id="{5A0BBDA0-896D-0E6C-0B88-2DF9F06C9D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9557" r="29557"/>
          <a:stretch/>
        </p:blipFill>
        <p:spPr>
          <a:xfrm>
            <a:off x="-7583" y="-449"/>
            <a:ext cx="3583193" cy="6858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74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A9874B-BCA9-8420-1595-EDD1865A099A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defPPr>
              <a:defRPr lang="fr-FR"/>
            </a:defPPr>
          </a:lstStyle>
          <a:p>
            <a:pPr algn="ctr" rtl="0"/>
            <a:r>
              <a:rPr lang="fr-FR" dirty="0"/>
              <a:t>Docker</a:t>
            </a:r>
          </a:p>
        </p:txBody>
      </p:sp>
      <p:pic>
        <p:nvPicPr>
          <p:cNvPr id="5" name="Espace réservé du contenu 4" descr="Docker | Les-Tilleuls.coop">
            <a:extLst>
              <a:ext uri="{FF2B5EF4-FFF2-40B4-BE49-F238E27FC236}">
                <a16:creationId xmlns:a16="http://schemas.microsoft.com/office/drawing/2014/main" id="{20C839A4-A66B-7B62-F0D5-7F8D131176AC}"/>
              </a:ext>
            </a:extLst>
          </p:cNvPr>
          <p:cNvPicPr>
            <a:picLocks noGrp="1" noChangeAspect="1"/>
          </p:cNvPicPr>
          <p:nvPr>
            <p:ph sz="half" idx="14"/>
          </p:nvPr>
        </p:nvPicPr>
        <p:blipFill>
          <a:blip r:embed="rId3"/>
          <a:stretch>
            <a:fillRect/>
          </a:stretch>
        </p:blipFill>
        <p:spPr>
          <a:xfrm>
            <a:off x="836244" y="1710929"/>
            <a:ext cx="3750630" cy="375063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8A5FD2B-E3E5-1C2B-0151-21F216B14A3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099967" y="2585895"/>
            <a:ext cx="5253833" cy="3221986"/>
          </a:xfrm>
          <a:solidFill>
            <a:schemeClr val="bg1"/>
          </a:solidFill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</a:lstStyle>
          <a:p>
            <a:pPr algn="ctr"/>
            <a:r>
              <a:rPr lang="fr-FR" dirty="0">
                <a:ea typeface="+mn-lt"/>
                <a:cs typeface="+mn-lt"/>
              </a:rPr>
              <a:t>Docker est une </a:t>
            </a:r>
            <a:r>
              <a:rPr lang="fr-FR" b="1" dirty="0">
                <a:ea typeface="+mn-lt"/>
                <a:cs typeface="+mn-lt"/>
              </a:rPr>
              <a:t>plateforme de conteneurisation</a:t>
            </a:r>
            <a:r>
              <a:rPr lang="fr-FR" dirty="0">
                <a:ea typeface="+mn-lt"/>
                <a:cs typeface="+mn-lt"/>
              </a:rPr>
              <a:t> qui permet d’emballer une application avec toutes ses dépendances (bibliothèques, configuration, environnement) dans un </a:t>
            </a:r>
            <a:r>
              <a:rPr lang="fr-FR" b="1" dirty="0">
                <a:ea typeface="+mn-lt"/>
                <a:cs typeface="+mn-lt"/>
              </a:rPr>
              <a:t>conteneur isolé et portable</a:t>
            </a:r>
            <a:r>
              <a:rPr lang="fr-FR" dirty="0">
                <a:ea typeface="+mn-lt"/>
                <a:cs typeface="+mn-lt"/>
              </a:rPr>
              <a:t>. Cela garantit que l’application s’exécute de la même manière, que ce soit sur </a:t>
            </a:r>
            <a:r>
              <a:rPr lang="fr-FR">
                <a:ea typeface="+mn-lt"/>
                <a:cs typeface="+mn-lt"/>
              </a:rPr>
              <a:t>un poste local, un serveur ou dans le cloud. </a:t>
            </a:r>
            <a:endParaRPr lang="fr-FR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37402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F463CB3-2956-E8D2-C23D-A3BAA7295DE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85800"/>
            <a:ext cx="9144000" cy="568903"/>
          </a:xfrm>
          <a:noFill/>
        </p:spPr>
        <p:txBody>
          <a:bodyPr rtlCol="0"/>
          <a:lstStyle>
            <a:defPPr>
              <a:defRPr lang="fr-FR"/>
            </a:defPPr>
          </a:lstStyle>
          <a:p>
            <a:r>
              <a:rPr lang="fr-FR" dirty="0" err="1"/>
              <a:t>Wrapper</a:t>
            </a:r>
            <a:r>
              <a:rPr lang="fr-FR" dirty="0"/>
              <a:t> http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FEECEBD4-35BF-26BB-D438-DA43EBD5EE8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586306"/>
            <a:ext cx="9144000" cy="1245714"/>
          </a:xfrm>
          <a:noFill/>
        </p:spPr>
        <p:txBody>
          <a:bodyPr vert="horz" lIns="91440" tIns="45720" rIns="91440" bIns="45720" rtlCol="0" anchor="t">
            <a:noAutofit/>
          </a:bodyPr>
          <a:lstStyle>
            <a:defPPr>
              <a:defRPr lang="fr-FR"/>
            </a:defPPr>
          </a:lstStyle>
          <a:p>
            <a:r>
              <a:rPr lang="fr-FR" sz="1400" b="0" dirty="0">
                <a:solidFill>
                  <a:schemeClr val="tx1"/>
                </a:solidFill>
                <a:ea typeface="+mn-lt"/>
                <a:cs typeface="+mn-lt"/>
              </a:rPr>
              <a:t>Un </a:t>
            </a:r>
            <a:r>
              <a:rPr lang="fr-FR" sz="1400" err="1">
                <a:solidFill>
                  <a:schemeClr val="tx1"/>
                </a:solidFill>
                <a:ea typeface="+mn-lt"/>
                <a:cs typeface="+mn-lt"/>
              </a:rPr>
              <a:t>wrapper</a:t>
            </a:r>
            <a:r>
              <a:rPr lang="fr-FR" sz="1400" dirty="0">
                <a:solidFill>
                  <a:schemeClr val="tx1"/>
                </a:solidFill>
                <a:ea typeface="+mn-lt"/>
                <a:cs typeface="+mn-lt"/>
              </a:rPr>
              <a:t> HTTP</a:t>
            </a:r>
            <a:r>
              <a:rPr lang="fr-FR" sz="1400" b="0" dirty="0">
                <a:solidFill>
                  <a:schemeClr val="tx1"/>
                </a:solidFill>
                <a:ea typeface="+mn-lt"/>
                <a:cs typeface="+mn-lt"/>
              </a:rPr>
              <a:t> est une couche logicielle qui simplifie la communication avec des serveurs web en masquant la complexité du protocole HTTP. Plutôt que de manipuler directement les en-têtes, les codes de statut ou les sockets, il fournit des méthodes simples pour envoyer des requêtes (GET, POST, etc.), recevoir les réponses et gérer les erreurs.</a:t>
            </a:r>
            <a:endParaRPr lang="fr-FR" sz="1400">
              <a:solidFill>
                <a:schemeClr val="tx1"/>
              </a:solidFill>
            </a:endParaRPr>
          </a:p>
        </p:txBody>
      </p:sp>
      <p:pic>
        <p:nvPicPr>
          <p:cNvPr id="4" name="Image 3" descr="Une image contenant text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208F7E8A-2BF1-1292-5A20-EA9031C2C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225" y="1252603"/>
            <a:ext cx="3208591" cy="433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195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4C27C8-165C-5513-DB4B-9D840097C545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 rtlCol="0"/>
          <a:lstStyle>
            <a:defPPr>
              <a:defRPr lang="fr-FR"/>
            </a:defPPr>
          </a:lstStyle>
          <a:p>
            <a:pPr algn="ctr"/>
            <a:r>
              <a:rPr lang="fr-FR"/>
              <a:t>Bots d'exchange</a:t>
            </a:r>
            <a:endParaRPr lang="fr-FR" dirty="0"/>
          </a:p>
        </p:txBody>
      </p:sp>
      <p:pic>
        <p:nvPicPr>
          <p:cNvPr id="5" name="Espace réservé du contenu 4" descr="Une image contenant text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F1085FA0-EACE-9A8D-2A7F-550877095B5C}"/>
              </a:ext>
            </a:extLst>
          </p:cNvPr>
          <p:cNvPicPr>
            <a:picLocks noGrp="1" noChangeAspect="1"/>
          </p:cNvPicPr>
          <p:nvPr>
            <p:ph sz="half" idx="15"/>
          </p:nvPr>
        </p:nvPicPr>
        <p:blipFill>
          <a:blip r:embed="rId3"/>
          <a:stretch>
            <a:fillRect/>
          </a:stretch>
        </p:blipFill>
        <p:spPr>
          <a:xfrm>
            <a:off x="1138953" y="1713621"/>
            <a:ext cx="3397790" cy="4516341"/>
          </a:xfrm>
          <a:prstGeom prst="rect">
            <a:avLst/>
          </a:prstGeom>
          <a:noFill/>
        </p:spPr>
      </p:pic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ACE640F-7F5A-BDB7-205D-765FA80B6796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362197" y="2609233"/>
            <a:ext cx="6007261" cy="2334725"/>
          </a:xfrm>
          <a:noFill/>
        </p:spPr>
        <p:txBody>
          <a:bodyPr vert="horz" lIns="91440" tIns="45720" rIns="91440" bIns="45720" rtlCol="0" anchor="t">
            <a:normAutofit/>
          </a:bodyPr>
          <a:lstStyle>
            <a:defPPr>
              <a:defRPr lang="fr-FR"/>
            </a:defPPr>
          </a:lstStyle>
          <a:p>
            <a:r>
              <a:rPr lang="fr-FR" dirty="0">
                <a:ea typeface="+mn-lt"/>
                <a:cs typeface="+mn-lt"/>
              </a:rPr>
              <a:t>Un </a:t>
            </a:r>
            <a:r>
              <a:rPr lang="fr-FR" b="1" dirty="0">
                <a:ea typeface="+mn-lt"/>
                <a:cs typeface="+mn-lt"/>
              </a:rPr>
              <a:t>bot d’exchange</a:t>
            </a:r>
            <a:r>
              <a:rPr lang="fr-FR" dirty="0">
                <a:ea typeface="+mn-lt"/>
                <a:cs typeface="+mn-lt"/>
              </a:rPr>
              <a:t> est un programme automatisé qui interagit avec une plateforme de trading (comme </a:t>
            </a:r>
            <a:r>
              <a:rPr lang="fr-FR">
                <a:ea typeface="+mn-lt"/>
                <a:cs typeface="+mn-lt"/>
              </a:rPr>
              <a:t>Binance) pour exécuter des </a:t>
            </a:r>
            <a:r>
              <a:rPr lang="fr-FR" dirty="0">
                <a:ea typeface="+mn-lt"/>
                <a:cs typeface="+mn-lt"/>
              </a:rPr>
              <a:t>ordres d’achat et de vente de manière autonome, selon des règles prédéfinies (par exemple : arbitrage, suivi de tendance, scalping). Il utilise généralement l’</a:t>
            </a:r>
            <a:r>
              <a:rPr lang="fr-FR" b="1" dirty="0">
                <a:ea typeface="+mn-lt"/>
                <a:cs typeface="+mn-lt"/>
              </a:rPr>
              <a:t>API de l’exchange</a:t>
            </a:r>
            <a:r>
              <a:rPr lang="fr-FR" dirty="0">
                <a:ea typeface="+mn-lt"/>
                <a:cs typeface="+mn-lt"/>
              </a:rPr>
              <a:t> pour consulter les prix, gérer un portefeuille et placer des transactions.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9609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38A15DE-D135-0710-9984-A0A55E960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391" y="365125"/>
            <a:ext cx="7418403" cy="1346439"/>
          </a:xfrm>
          <a:noFill/>
        </p:spPr>
        <p:txBody>
          <a:bodyPr rtlCol="0"/>
          <a:lstStyle>
            <a:defPPr>
              <a:defRPr lang="fr-FR"/>
            </a:defPPr>
          </a:lstStyle>
          <a:p>
            <a:pPr algn="ctr"/>
            <a:r>
              <a:rPr lang="fr-FR"/>
              <a:t>Dificulté </a:t>
            </a:r>
            <a:endParaRPr lang="fr-FR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CC8AA23-D8D0-93BE-5C5F-103A750B0D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1" y="2055813"/>
            <a:ext cx="5781261" cy="4067492"/>
          </a:xfrm>
          <a:noFill/>
        </p:spPr>
        <p:txBody>
          <a:bodyPr vert="horz" lIns="91440" tIns="45720" rIns="91440" bIns="45720" rtlCol="0" anchor="ctr">
            <a:normAutofit/>
          </a:bodyPr>
          <a:lstStyle>
            <a:defPPr>
              <a:defRPr lang="fr-FR"/>
            </a:defPPr>
          </a:lstStyle>
          <a:p>
            <a:pPr marL="285750" indent="-285750" algn="ctr">
              <a:buFont typeface="Calibri" panose="020B0604020202020204" pitchFamily="34" charset="0"/>
              <a:buChar char="-"/>
            </a:pPr>
            <a:r>
              <a:rPr lang="fr-FR"/>
              <a:t>Durée du stage trop courte.</a:t>
            </a:r>
          </a:p>
          <a:p>
            <a:pPr marL="285750" indent="-285750" algn="ctr">
              <a:buFont typeface="Calibri" panose="020B0604020202020204" pitchFamily="34" charset="0"/>
              <a:buChar char="-"/>
            </a:pPr>
            <a:r>
              <a:rPr lang="fr-FR"/>
              <a:t>Indisponibilité du maitre de stage.</a:t>
            </a:r>
          </a:p>
          <a:p>
            <a:pPr marL="285750" indent="-285750" algn="ctr">
              <a:buFont typeface="Calibri" panose="020B0604020202020204" pitchFamily="34" charset="0"/>
              <a:buChar char="-"/>
            </a:pPr>
            <a:r>
              <a:rPr lang="fr-FR"/>
              <a:t>Manque de taches.</a:t>
            </a:r>
          </a:p>
          <a:p>
            <a:pPr marL="285750" indent="-285750" algn="ctr">
              <a:buFont typeface="Calibri" panose="020B0604020202020204" pitchFamily="34" charset="0"/>
              <a:buChar char="-"/>
            </a:pPr>
            <a:r>
              <a:rPr lang="fr-FR"/>
              <a:t>Clients qui ne répondents pas.</a:t>
            </a:r>
            <a:endParaRPr lang="fr-FR" dirty="0"/>
          </a:p>
          <a:p>
            <a:pPr algn="ctr"/>
            <a:endParaRPr lang="fr-FR" dirty="0"/>
          </a:p>
        </p:txBody>
      </p:sp>
      <p:pic>
        <p:nvPicPr>
          <p:cNvPr id="12" name="Image 11" descr="Une image contenant clipart, capture d’écran, dessin humoristique, conception&#10;&#10;Le contenu généré par l’IA peut être incorrect.">
            <a:extLst>
              <a:ext uri="{FF2B5EF4-FFF2-40B4-BE49-F238E27FC236}">
                <a16:creationId xmlns:a16="http://schemas.microsoft.com/office/drawing/2014/main" id="{0886272C-2582-F078-E0BC-5AA176C07C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9589" y="1597068"/>
            <a:ext cx="5772411" cy="366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241225"/>
      </p:ext>
    </p:extLst>
  </p:cSld>
  <p:clrMapOvr>
    <a:masterClrMapping/>
  </p:clrMapOvr>
</p:sld>
</file>

<file path=ppt/theme/theme1.xml><?xml version="1.0" encoding="utf-8"?>
<a:theme xmlns:a="http://schemas.openxmlformats.org/drawingml/2006/main" name="AngleLinesVTI">
  <a:themeElements>
    <a:clrScheme name="Custom 43">
      <a:dk1>
        <a:srgbClr val="000000"/>
      </a:dk1>
      <a:lt1>
        <a:srgbClr val="FFFFFF"/>
      </a:lt1>
      <a:dk2>
        <a:srgbClr val="EFEBEB"/>
      </a:dk2>
      <a:lt2>
        <a:srgbClr val="E8E8E8"/>
      </a:lt2>
      <a:accent1>
        <a:srgbClr val="001D2E"/>
      </a:accent1>
      <a:accent2>
        <a:srgbClr val="145766"/>
      </a:accent2>
      <a:accent3>
        <a:srgbClr val="B99B9F"/>
      </a:accent3>
      <a:accent4>
        <a:srgbClr val="A47930"/>
      </a:accent4>
      <a:accent5>
        <a:srgbClr val="0C577C"/>
      </a:accent5>
      <a:accent6>
        <a:srgbClr val="CC836D"/>
      </a:accent6>
      <a:hlink>
        <a:srgbClr val="467886"/>
      </a:hlink>
      <a:folHlink>
        <a:srgbClr val="96607D"/>
      </a:folHlink>
    </a:clrScheme>
    <a:fontScheme name="Custom 98">
      <a:majorFont>
        <a:latin typeface="Walbaum Display Light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Angle lines design_Win32_SL_V15" id="{7EDC6EF7-8AD3-4A22-B09A-9C2D96F216F8}" vid="{B0E828C9-6219-42BF-B63C-156B68E5CCE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4D4B218-C04B-41F5-949D-06E9DAE96B0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283731-47E9-4F14-86D1-57C1EA2672A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81846AD4-435D-4592-8088-FE2831A30D1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501</Words>
  <Application>Microsoft Office PowerPoint</Application>
  <PresentationFormat>Grand écran</PresentationFormat>
  <Paragraphs>123</Paragraphs>
  <Slides>10</Slides>
  <Notes>10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1" baseType="lpstr">
      <vt:lpstr>AngleLinesVTI</vt:lpstr>
      <vt:lpstr>PRÉSENTATION de stage </vt:lpstr>
      <vt:lpstr>PROGRAMME</vt:lpstr>
      <vt:lpstr>Nitram Software</vt:lpstr>
      <vt:lpstr>Contexte</vt:lpstr>
      <vt:lpstr>Mission</vt:lpstr>
      <vt:lpstr>Docker</vt:lpstr>
      <vt:lpstr>Wrapper http</vt:lpstr>
      <vt:lpstr>Bots d'exchange</vt:lpstr>
      <vt:lpstr>Dificulté </vt:lpstr>
      <vt:lpstr>Competences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236</cp:revision>
  <dcterms:created xsi:type="dcterms:W3CDTF">2025-09-10T13:22:08Z</dcterms:created>
  <dcterms:modified xsi:type="dcterms:W3CDTF">2026-01-07T20:38:27Z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